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9" r:id="rId1"/>
  </p:sldMasterIdLst>
  <p:notesMasterIdLst>
    <p:notesMasterId r:id="rId3"/>
  </p:notesMasterIdLst>
  <p:sldIdLst>
    <p:sldId id="257" r:id="rId2"/>
  </p:sldIdLst>
  <p:sldSz cx="25603200" cy="32918400"/>
  <p:notesSz cx="6858000" cy="9144000"/>
  <p:embeddedFontLst>
    <p:embeddedFont>
      <p:font typeface="Helvetica Neue"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80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BA535D-467C-4C6A-8AA7-770A3A650333}">
  <a:tblStyle styleId="{83BA535D-467C-4C6A-8AA7-770A3A6503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 d="100"/>
          <a:sy n="17" d="100"/>
        </p:scale>
        <p:origin x="2035" y="10"/>
      </p:cViewPr>
      <p:guideLst>
        <p:guide orient="horz" pos="10368"/>
        <p:guide pos="80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095500" y="685800"/>
            <a:ext cx="2667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1475"/>
              </a:spcBef>
              <a:spcAft>
                <a:spcPts val="0"/>
              </a:spcAft>
              <a:buSzPts val="1400"/>
              <a:buNone/>
              <a:defRPr sz="4915" b="0" i="0" u="none" strike="noStrike" cap="none">
                <a:solidFill>
                  <a:schemeClr val="dk1"/>
                </a:solidFill>
                <a:latin typeface="Calibri"/>
                <a:ea typeface="Calibri"/>
                <a:cs typeface="Calibri"/>
                <a:sym typeface="Calibri"/>
              </a:defRPr>
            </a:lvl1pPr>
            <a:lvl2pPr marL="914400" marR="0" lvl="1" indent="-228600" algn="l" rtl="0">
              <a:spcBef>
                <a:spcPts val="1475"/>
              </a:spcBef>
              <a:spcAft>
                <a:spcPts val="0"/>
              </a:spcAft>
              <a:buSzPts val="1400"/>
              <a:buNone/>
              <a:defRPr sz="4915" b="0" i="0" u="none" strike="noStrike" cap="none">
                <a:solidFill>
                  <a:schemeClr val="dk1"/>
                </a:solidFill>
                <a:latin typeface="Calibri"/>
                <a:ea typeface="Calibri"/>
                <a:cs typeface="Calibri"/>
                <a:sym typeface="Calibri"/>
              </a:defRPr>
            </a:lvl2pPr>
            <a:lvl3pPr marL="1371600" marR="0" lvl="2" indent="-228600" algn="l" rtl="0">
              <a:spcBef>
                <a:spcPts val="1475"/>
              </a:spcBef>
              <a:spcAft>
                <a:spcPts val="0"/>
              </a:spcAft>
              <a:buSzPts val="1400"/>
              <a:buNone/>
              <a:defRPr sz="4915" b="0" i="0" u="none" strike="noStrike" cap="none">
                <a:solidFill>
                  <a:schemeClr val="dk1"/>
                </a:solidFill>
                <a:latin typeface="Calibri"/>
                <a:ea typeface="Calibri"/>
                <a:cs typeface="Calibri"/>
                <a:sym typeface="Calibri"/>
              </a:defRPr>
            </a:lvl3pPr>
            <a:lvl4pPr marL="1828800" marR="0" lvl="3" indent="-228600" algn="l" rtl="0">
              <a:spcBef>
                <a:spcPts val="1475"/>
              </a:spcBef>
              <a:spcAft>
                <a:spcPts val="0"/>
              </a:spcAft>
              <a:buSzPts val="1400"/>
              <a:buNone/>
              <a:defRPr sz="4915" b="0" i="0" u="none" strike="noStrike" cap="none">
                <a:solidFill>
                  <a:schemeClr val="dk1"/>
                </a:solidFill>
                <a:latin typeface="Calibri"/>
                <a:ea typeface="Calibri"/>
                <a:cs typeface="Calibri"/>
                <a:sym typeface="Calibri"/>
              </a:defRPr>
            </a:lvl4pPr>
            <a:lvl5pPr marL="2286000" marR="0" lvl="4" indent="-228600" algn="l" rtl="0">
              <a:spcBef>
                <a:spcPts val="1475"/>
              </a:spcBef>
              <a:spcAft>
                <a:spcPts val="0"/>
              </a:spcAft>
              <a:buSzPts val="1400"/>
              <a:buNone/>
              <a:defRPr sz="4915"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915"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915"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915"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91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4e036306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475"/>
              </a:spcBef>
              <a:spcAft>
                <a:spcPts val="0"/>
              </a:spcAft>
              <a:buNone/>
            </a:pPr>
            <a:endParaRPr/>
          </a:p>
        </p:txBody>
      </p:sp>
      <p:sp>
        <p:nvSpPr>
          <p:cNvPr id="87" name="Google Shape;87;g44e0363068_0_0:notes"/>
          <p:cNvSpPr>
            <a:spLocks noGrp="1" noRot="1" noChangeAspect="1"/>
          </p:cNvSpPr>
          <p:nvPr>
            <p:ph type="sldImg" idx="2"/>
          </p:nvPr>
        </p:nvSpPr>
        <p:spPr>
          <a:xfrm>
            <a:off x="2095500" y="685800"/>
            <a:ext cx="2667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280160" y="3779520"/>
            <a:ext cx="23042881" cy="475488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14" name="Google Shape;14;p2"/>
          <p:cNvSpPr txBox="1">
            <a:spLocks noGrp="1"/>
          </p:cNvSpPr>
          <p:nvPr>
            <p:ph type="body" idx="1"/>
          </p:nvPr>
        </p:nvSpPr>
        <p:spPr>
          <a:xfrm>
            <a:off x="1280160" y="10363203"/>
            <a:ext cx="23042881" cy="16967199"/>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1pPr>
            <a:lvl2pPr marL="914400" marR="0" lvl="1"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2pPr>
            <a:lvl3pPr marL="1371600" marR="0" lvl="2"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3pPr>
            <a:lvl4pPr marL="1828800" marR="0" lvl="3"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4pPr>
            <a:lvl5pPr marL="2286000" marR="0" lvl="4"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981456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b="0" i="0" u="none" strike="noStrike" cap="none">
                <a:solidFill>
                  <a:srgbClr val="006096"/>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006096"/>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006096"/>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006096"/>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006096"/>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006096"/>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006096"/>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006096"/>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1280160" y="3779520"/>
            <a:ext cx="23042881" cy="475488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51" name="Google Shape;51;p11"/>
          <p:cNvSpPr txBox="1">
            <a:spLocks noGrp="1"/>
          </p:cNvSpPr>
          <p:nvPr>
            <p:ph type="body" idx="1"/>
          </p:nvPr>
        </p:nvSpPr>
        <p:spPr>
          <a:xfrm rot="5400000">
            <a:off x="4318001" y="7325363"/>
            <a:ext cx="16967199" cy="23042881"/>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1pPr>
            <a:lvl2pPr marL="914400" marR="0" lvl="1"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2pPr>
            <a:lvl3pPr marL="1371600" marR="0" lvl="2"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3pPr>
            <a:lvl4pPr marL="1828800" marR="0" lvl="3"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4pPr>
            <a:lvl5pPr marL="2286000" marR="0" lvl="4"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
        <p:nvSpPr>
          <p:cNvPr id="52" name="Google Shape;52;p11"/>
          <p:cNvSpPr txBox="1">
            <a:spLocks noGrp="1"/>
          </p:cNvSpPr>
          <p:nvPr>
            <p:ph type="sldNum" idx="12"/>
          </p:nvPr>
        </p:nvSpPr>
        <p:spPr>
          <a:xfrm>
            <a:off x="9814560" y="30601938"/>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rot="5400000">
            <a:off x="9738357" y="11628126"/>
            <a:ext cx="23408647" cy="57607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55" name="Google Shape;55;p12"/>
          <p:cNvSpPr txBox="1">
            <a:spLocks noGrp="1"/>
          </p:cNvSpPr>
          <p:nvPr>
            <p:ph type="body" idx="1"/>
          </p:nvPr>
        </p:nvSpPr>
        <p:spPr>
          <a:xfrm rot="5400000">
            <a:off x="-1996444" y="6080766"/>
            <a:ext cx="23408647" cy="16855441"/>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1pPr>
            <a:lvl2pPr marL="914400" marR="0" lvl="1"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2pPr>
            <a:lvl3pPr marL="1371600" marR="0" lvl="2"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3pPr>
            <a:lvl4pPr marL="1828800" marR="0" lvl="3"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4pPr>
            <a:lvl5pPr marL="2286000" marR="0" lvl="4"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
        <p:nvSpPr>
          <p:cNvPr id="56" name="Google Shape;56;p12"/>
          <p:cNvSpPr txBox="1">
            <a:spLocks noGrp="1"/>
          </p:cNvSpPr>
          <p:nvPr>
            <p:ph type="sldNum" idx="12"/>
          </p:nvPr>
        </p:nvSpPr>
        <p:spPr>
          <a:xfrm>
            <a:off x="970788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1920240" y="4754880"/>
            <a:ext cx="21762720" cy="6827520"/>
          </a:xfrm>
          <a:prstGeom prst="rect">
            <a:avLst/>
          </a:prstGeom>
          <a:noFill/>
          <a:ln>
            <a:noFill/>
          </a:ln>
        </p:spPr>
        <p:txBody>
          <a:bodyPr spcFirstLastPara="1" wrap="square" lIns="91425" tIns="45700" rIns="91425" bIns="45700" anchor="ctr" anchorCtr="0"/>
          <a:lstStyle>
            <a:lvl1pPr marL="457200" marR="0" lvl="0" indent="-228600" algn="ctr" rtl="0">
              <a:spcBef>
                <a:spcPts val="1792"/>
              </a:spcBef>
              <a:spcAft>
                <a:spcPts val="0"/>
              </a:spcAft>
              <a:buClr>
                <a:schemeClr val="lt1"/>
              </a:buClr>
              <a:buSzPts val="8960"/>
              <a:buFont typeface="Arial"/>
              <a:buNone/>
              <a:defRPr sz="8960" b="0" i="0" u="none" strike="noStrike" cap="none">
                <a:solidFill>
                  <a:schemeClr val="lt1"/>
                </a:solidFill>
                <a:latin typeface="Calibri"/>
                <a:ea typeface="Calibri"/>
                <a:cs typeface="Calibri"/>
                <a:sym typeface="Calibri"/>
              </a:defRPr>
            </a:lvl1pPr>
            <a:lvl2pPr marL="914400" marR="0" lvl="1"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3840480" y="15483841"/>
            <a:ext cx="17922240" cy="780288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rgbClr val="00B0F0"/>
              </a:buClr>
              <a:buSzPts val="1800"/>
              <a:buFont typeface="Arial"/>
              <a:buNone/>
              <a:defRPr sz="1800" b="0" i="0" u="none" strike="noStrike" cap="none">
                <a:solidFill>
                  <a:srgbClr val="00B0F0"/>
                </a:solidFill>
                <a:latin typeface="Calibri"/>
                <a:ea typeface="Calibri"/>
                <a:cs typeface="Calibri"/>
                <a:sym typeface="Calibri"/>
              </a:defRPr>
            </a:lvl1pPr>
            <a:lvl2pPr marL="914400" marR="0" lvl="1"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022476" y="16946880"/>
            <a:ext cx="21762720" cy="653795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960" b="1" i="0" u="none" strike="noStrike" cap="none">
                <a:solidFill>
                  <a:srgbClr val="00B0F0"/>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21" name="Google Shape;21;p4"/>
          <p:cNvSpPr txBox="1">
            <a:spLocks noGrp="1"/>
          </p:cNvSpPr>
          <p:nvPr>
            <p:ph type="body" idx="1"/>
          </p:nvPr>
        </p:nvSpPr>
        <p:spPr>
          <a:xfrm>
            <a:off x="2022476" y="9745978"/>
            <a:ext cx="21762720" cy="7200896"/>
          </a:xfrm>
          <a:prstGeom prst="rect">
            <a:avLst/>
          </a:prstGeom>
          <a:noFill/>
          <a:ln>
            <a:noFill/>
          </a:ln>
        </p:spPr>
        <p:txBody>
          <a:bodyPr spcFirstLastPara="1" wrap="square" lIns="91425" tIns="45700" rIns="91425" bIns="45700" anchor="b" anchorCtr="0"/>
          <a:lstStyle>
            <a:lvl1pPr marL="457200" marR="0" lvl="0" indent="-228600" algn="l" rtl="0">
              <a:spcBef>
                <a:spcPts val="1120"/>
              </a:spcBef>
              <a:spcAft>
                <a:spcPts val="0"/>
              </a:spcAft>
              <a:buClr>
                <a:srgbClr val="888888"/>
              </a:buClr>
              <a:buSzPts val="5600"/>
              <a:buFont typeface="Arial"/>
              <a:buNone/>
              <a:defRPr sz="5600" b="0" i="0" u="none" strike="noStrike" cap="none">
                <a:solidFill>
                  <a:srgbClr val="888888"/>
                </a:solidFill>
                <a:latin typeface="Calibri"/>
                <a:ea typeface="Calibri"/>
                <a:cs typeface="Calibri"/>
                <a:sym typeface="Calibri"/>
              </a:defRPr>
            </a:lvl1pPr>
            <a:lvl2pPr marL="914400" marR="0" lvl="1" indent="-228600" algn="l" rtl="0">
              <a:spcBef>
                <a:spcPts val="1008"/>
              </a:spcBef>
              <a:spcAft>
                <a:spcPts val="0"/>
              </a:spcAft>
              <a:buClr>
                <a:srgbClr val="888888"/>
              </a:buClr>
              <a:buSzPts val="5040"/>
              <a:buFont typeface="Arial"/>
              <a:buNone/>
              <a:defRPr sz="5040" b="0" i="0" u="none" strike="noStrike" cap="none">
                <a:solidFill>
                  <a:srgbClr val="888888"/>
                </a:solidFill>
                <a:latin typeface="Calibri"/>
                <a:ea typeface="Calibri"/>
                <a:cs typeface="Calibri"/>
                <a:sym typeface="Calibri"/>
              </a:defRPr>
            </a:lvl2pPr>
            <a:lvl3pPr marL="1371600" marR="0" lvl="2" indent="-228600" algn="l" rtl="0">
              <a:spcBef>
                <a:spcPts val="896"/>
              </a:spcBef>
              <a:spcAft>
                <a:spcPts val="0"/>
              </a:spcAft>
              <a:buClr>
                <a:srgbClr val="888888"/>
              </a:buClr>
              <a:buSzPts val="4480"/>
              <a:buFont typeface="Arial"/>
              <a:buNone/>
              <a:defRPr sz="4480" b="0" i="0" u="none" strike="noStrike" cap="none">
                <a:solidFill>
                  <a:srgbClr val="888888"/>
                </a:solidFill>
                <a:latin typeface="Calibri"/>
                <a:ea typeface="Calibri"/>
                <a:cs typeface="Calibri"/>
                <a:sym typeface="Calibri"/>
              </a:defRPr>
            </a:lvl3pPr>
            <a:lvl4pPr marL="1828800" marR="0" lvl="3"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4pPr>
            <a:lvl5pPr marL="2286000" marR="0" lvl="4"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5pPr>
            <a:lvl6pPr marL="2743200" marR="0" lvl="5"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6pPr>
            <a:lvl7pPr marL="3200400" marR="0" lvl="6"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7pPr>
            <a:lvl8pPr marL="3657600" marR="0" lvl="7"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8pPr>
            <a:lvl9pPr marL="4114800" marR="0" lvl="8" indent="-228600" algn="l" rtl="0">
              <a:spcBef>
                <a:spcPts val="784"/>
              </a:spcBef>
              <a:spcAft>
                <a:spcPts val="0"/>
              </a:spcAft>
              <a:buClr>
                <a:srgbClr val="888888"/>
              </a:buClr>
              <a:buSzPts val="3920"/>
              <a:buFont typeface="Arial"/>
              <a:buNone/>
              <a:defRPr sz="3920" b="0" i="0" u="none" strike="noStrike" cap="none">
                <a:solidFill>
                  <a:srgbClr val="888888"/>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938784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280160" y="3291840"/>
            <a:ext cx="23042881" cy="475488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25" name="Google Shape;25;p5"/>
          <p:cNvSpPr txBox="1">
            <a:spLocks noGrp="1"/>
          </p:cNvSpPr>
          <p:nvPr>
            <p:ph type="body" idx="1"/>
          </p:nvPr>
        </p:nvSpPr>
        <p:spPr>
          <a:xfrm>
            <a:off x="1280160" y="9022089"/>
            <a:ext cx="11308080" cy="17190714"/>
          </a:xfrm>
          <a:prstGeom prst="rect">
            <a:avLst/>
          </a:prstGeom>
          <a:noFill/>
          <a:ln>
            <a:noFill/>
          </a:ln>
        </p:spPr>
        <p:txBody>
          <a:bodyPr spcFirstLastPara="1" wrap="square" lIns="91425" tIns="45700" rIns="91425" bIns="45700" anchor="t" anchorCtr="0"/>
          <a:lstStyle>
            <a:lvl1pPr marL="457200" marR="0" lvl="0" indent="-726440" algn="l" rtl="0">
              <a:spcBef>
                <a:spcPts val="1568"/>
              </a:spcBef>
              <a:spcAft>
                <a:spcPts val="0"/>
              </a:spcAft>
              <a:buClr>
                <a:srgbClr val="006096"/>
              </a:buClr>
              <a:buSzPts val="7840"/>
              <a:buFont typeface="Arial"/>
              <a:buChar char="•"/>
              <a:defRPr sz="7840" b="0" i="0" u="none" strike="noStrike" cap="none">
                <a:solidFill>
                  <a:srgbClr val="006096"/>
                </a:solidFill>
                <a:latin typeface="Calibri"/>
                <a:ea typeface="Calibri"/>
                <a:cs typeface="Calibri"/>
                <a:sym typeface="Calibri"/>
              </a:defRPr>
            </a:lvl1pPr>
            <a:lvl2pPr marL="914400" marR="0" lvl="1" indent="-655320" algn="l" rtl="0">
              <a:spcBef>
                <a:spcPts val="1344"/>
              </a:spcBef>
              <a:spcAft>
                <a:spcPts val="0"/>
              </a:spcAft>
              <a:buClr>
                <a:schemeClr val="lt1"/>
              </a:buClr>
              <a:buSzPts val="6720"/>
              <a:buFont typeface="Arial"/>
              <a:buChar char="–"/>
              <a:defRPr sz="6719" b="0" i="0" u="none" strike="noStrike" cap="none">
                <a:solidFill>
                  <a:schemeClr val="lt1"/>
                </a:solidFill>
                <a:latin typeface="Calibri"/>
                <a:ea typeface="Calibri"/>
                <a:cs typeface="Calibri"/>
                <a:sym typeface="Calibri"/>
              </a:defRPr>
            </a:lvl2pPr>
            <a:lvl3pPr marL="1371600" marR="0" lvl="2" indent="-584200" algn="l" rtl="0">
              <a:spcBef>
                <a:spcPts val="1120"/>
              </a:spcBef>
              <a:spcAft>
                <a:spcPts val="0"/>
              </a:spcAft>
              <a:buClr>
                <a:schemeClr val="lt1"/>
              </a:buClr>
              <a:buSzPts val="5600"/>
              <a:buFont typeface="Arial"/>
              <a:buChar char="•"/>
              <a:defRPr sz="5600" b="0" i="0" u="none" strike="noStrike" cap="none">
                <a:solidFill>
                  <a:schemeClr val="lt1"/>
                </a:solidFill>
                <a:latin typeface="Calibri"/>
                <a:ea typeface="Calibri"/>
                <a:cs typeface="Calibri"/>
                <a:sym typeface="Calibri"/>
              </a:defRPr>
            </a:lvl3pPr>
            <a:lvl4pPr marL="1828800" marR="0" lvl="3" indent="-548639" algn="l" rtl="0">
              <a:spcBef>
                <a:spcPts val="1008"/>
              </a:spcBef>
              <a:spcAft>
                <a:spcPts val="0"/>
              </a:spcAft>
              <a:buClr>
                <a:schemeClr val="lt1"/>
              </a:buClr>
              <a:buSzPts val="5040"/>
              <a:buFont typeface="Arial"/>
              <a:buChar char="–"/>
              <a:defRPr sz="5040" b="0" i="0" u="none" strike="noStrike" cap="none">
                <a:solidFill>
                  <a:schemeClr val="lt1"/>
                </a:solidFill>
                <a:latin typeface="Calibri"/>
                <a:ea typeface="Calibri"/>
                <a:cs typeface="Calibri"/>
                <a:sym typeface="Calibri"/>
              </a:defRPr>
            </a:lvl4pPr>
            <a:lvl5pPr marL="2286000" marR="0" lvl="4" indent="-548639" algn="l" rtl="0">
              <a:spcBef>
                <a:spcPts val="1008"/>
              </a:spcBef>
              <a:spcAft>
                <a:spcPts val="0"/>
              </a:spcAft>
              <a:buClr>
                <a:schemeClr val="lt1"/>
              </a:buClr>
              <a:buSzPts val="5040"/>
              <a:buFont typeface="Arial"/>
              <a:buChar char="»"/>
              <a:defRPr sz="5040" b="0" i="0" u="none" strike="noStrike" cap="none">
                <a:solidFill>
                  <a:schemeClr val="lt1"/>
                </a:solidFill>
                <a:latin typeface="Calibri"/>
                <a:ea typeface="Calibri"/>
                <a:cs typeface="Calibri"/>
                <a:sym typeface="Calibri"/>
              </a:defRPr>
            </a:lvl5pPr>
            <a:lvl6pPr marL="2743200" marR="0" lvl="5"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6pPr>
            <a:lvl7pPr marL="3200400" marR="0" lvl="6"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7pPr>
            <a:lvl8pPr marL="3657600" marR="0" lvl="7"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8pPr>
            <a:lvl9pPr marL="4114800" marR="0" lvl="8" indent="-548640"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body" idx="2"/>
          </p:nvPr>
        </p:nvSpPr>
        <p:spPr>
          <a:xfrm>
            <a:off x="13014960" y="9022089"/>
            <a:ext cx="11308080" cy="17190714"/>
          </a:xfrm>
          <a:prstGeom prst="rect">
            <a:avLst/>
          </a:prstGeom>
          <a:noFill/>
          <a:ln>
            <a:noFill/>
          </a:ln>
        </p:spPr>
        <p:txBody>
          <a:bodyPr spcFirstLastPara="1" wrap="square" lIns="91425" tIns="45700" rIns="91425" bIns="45700" anchor="t" anchorCtr="0"/>
          <a:lstStyle>
            <a:lvl1pPr marL="457200" marR="0" lvl="0" indent="-726440" algn="l" rtl="0">
              <a:spcBef>
                <a:spcPts val="1568"/>
              </a:spcBef>
              <a:spcAft>
                <a:spcPts val="0"/>
              </a:spcAft>
              <a:buClr>
                <a:srgbClr val="006096"/>
              </a:buClr>
              <a:buSzPts val="7840"/>
              <a:buFont typeface="Arial"/>
              <a:buChar char="•"/>
              <a:defRPr sz="7840" b="0" i="0" u="none" strike="noStrike" cap="none">
                <a:solidFill>
                  <a:srgbClr val="006096"/>
                </a:solidFill>
                <a:latin typeface="Calibri"/>
                <a:ea typeface="Calibri"/>
                <a:cs typeface="Calibri"/>
                <a:sym typeface="Calibri"/>
              </a:defRPr>
            </a:lvl1pPr>
            <a:lvl2pPr marL="914400" marR="0" lvl="1" indent="-655320" algn="l" rtl="0">
              <a:spcBef>
                <a:spcPts val="1344"/>
              </a:spcBef>
              <a:spcAft>
                <a:spcPts val="0"/>
              </a:spcAft>
              <a:buClr>
                <a:schemeClr val="lt1"/>
              </a:buClr>
              <a:buSzPts val="6720"/>
              <a:buFont typeface="Arial"/>
              <a:buChar char="–"/>
              <a:defRPr sz="6719" b="0" i="0" u="none" strike="noStrike" cap="none">
                <a:solidFill>
                  <a:schemeClr val="lt1"/>
                </a:solidFill>
                <a:latin typeface="Calibri"/>
                <a:ea typeface="Calibri"/>
                <a:cs typeface="Calibri"/>
                <a:sym typeface="Calibri"/>
              </a:defRPr>
            </a:lvl2pPr>
            <a:lvl3pPr marL="1371600" marR="0" lvl="2" indent="-584200" algn="l" rtl="0">
              <a:spcBef>
                <a:spcPts val="1120"/>
              </a:spcBef>
              <a:spcAft>
                <a:spcPts val="0"/>
              </a:spcAft>
              <a:buClr>
                <a:schemeClr val="lt1"/>
              </a:buClr>
              <a:buSzPts val="5600"/>
              <a:buFont typeface="Arial"/>
              <a:buChar char="•"/>
              <a:defRPr sz="5600" b="0" i="0" u="none" strike="noStrike" cap="none">
                <a:solidFill>
                  <a:schemeClr val="lt1"/>
                </a:solidFill>
                <a:latin typeface="Calibri"/>
                <a:ea typeface="Calibri"/>
                <a:cs typeface="Calibri"/>
                <a:sym typeface="Calibri"/>
              </a:defRPr>
            </a:lvl3pPr>
            <a:lvl4pPr marL="1828800" marR="0" lvl="3" indent="-548639" algn="l" rtl="0">
              <a:spcBef>
                <a:spcPts val="1008"/>
              </a:spcBef>
              <a:spcAft>
                <a:spcPts val="0"/>
              </a:spcAft>
              <a:buClr>
                <a:schemeClr val="lt1"/>
              </a:buClr>
              <a:buSzPts val="5040"/>
              <a:buFont typeface="Arial"/>
              <a:buChar char="–"/>
              <a:defRPr sz="5040" b="0" i="0" u="none" strike="noStrike" cap="none">
                <a:solidFill>
                  <a:schemeClr val="lt1"/>
                </a:solidFill>
                <a:latin typeface="Calibri"/>
                <a:ea typeface="Calibri"/>
                <a:cs typeface="Calibri"/>
                <a:sym typeface="Calibri"/>
              </a:defRPr>
            </a:lvl4pPr>
            <a:lvl5pPr marL="2286000" marR="0" lvl="4" indent="-548639" algn="l" rtl="0">
              <a:spcBef>
                <a:spcPts val="1008"/>
              </a:spcBef>
              <a:spcAft>
                <a:spcPts val="0"/>
              </a:spcAft>
              <a:buClr>
                <a:schemeClr val="lt1"/>
              </a:buClr>
              <a:buSzPts val="5040"/>
              <a:buFont typeface="Arial"/>
              <a:buChar char="»"/>
              <a:defRPr sz="5040" b="0" i="0" u="none" strike="noStrike" cap="none">
                <a:solidFill>
                  <a:schemeClr val="lt1"/>
                </a:solidFill>
                <a:latin typeface="Calibri"/>
                <a:ea typeface="Calibri"/>
                <a:cs typeface="Calibri"/>
                <a:sym typeface="Calibri"/>
              </a:defRPr>
            </a:lvl5pPr>
            <a:lvl6pPr marL="2743200" marR="0" lvl="5"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6pPr>
            <a:lvl7pPr marL="3200400" marR="0" lvl="6"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7pPr>
            <a:lvl8pPr marL="3657600" marR="0" lvl="7" indent="-548639"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8pPr>
            <a:lvl9pPr marL="4114800" marR="0" lvl="8" indent="-548640" algn="l" rtl="0">
              <a:spcBef>
                <a:spcPts val="1008"/>
              </a:spcBef>
              <a:spcAft>
                <a:spcPts val="0"/>
              </a:spcAft>
              <a:buClr>
                <a:schemeClr val="dk1"/>
              </a:buClr>
              <a:buSzPts val="5040"/>
              <a:buFont typeface="Arial"/>
              <a:buChar char="•"/>
              <a:defRPr sz="504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981456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1280160" y="3215648"/>
            <a:ext cx="11312526" cy="4952998"/>
          </a:xfrm>
          <a:prstGeom prst="rect">
            <a:avLst/>
          </a:prstGeom>
          <a:noFill/>
          <a:ln>
            <a:noFill/>
          </a:ln>
        </p:spPr>
        <p:txBody>
          <a:bodyPr spcFirstLastPara="1" wrap="square" lIns="91425" tIns="45700" rIns="91425" bIns="45700" anchor="b" anchorCtr="0"/>
          <a:lstStyle>
            <a:lvl1pPr marL="457200" marR="0" lvl="0" indent="-228600" algn="l" rtl="0">
              <a:spcBef>
                <a:spcPts val="1344"/>
              </a:spcBef>
              <a:spcAft>
                <a:spcPts val="0"/>
              </a:spcAft>
              <a:buClr>
                <a:srgbClr val="006096"/>
              </a:buClr>
              <a:buSzPts val="6720"/>
              <a:buFont typeface="Arial"/>
              <a:buNone/>
              <a:defRPr sz="6719" b="1" i="0" u="none" strike="noStrike" cap="none">
                <a:solidFill>
                  <a:srgbClr val="006096"/>
                </a:solidFill>
                <a:latin typeface="Calibri"/>
                <a:ea typeface="Calibri"/>
                <a:cs typeface="Calibri"/>
                <a:sym typeface="Calibri"/>
              </a:defRPr>
            </a:lvl1pPr>
            <a:lvl2pPr marL="914400" marR="0" lvl="1" indent="-228600" algn="l" rtl="0">
              <a:spcBef>
                <a:spcPts val="1120"/>
              </a:spcBef>
              <a:spcAft>
                <a:spcPts val="0"/>
              </a:spcAft>
              <a:buClr>
                <a:schemeClr val="lt1"/>
              </a:buClr>
              <a:buSzPts val="5600"/>
              <a:buFont typeface="Arial"/>
              <a:buNone/>
              <a:defRPr sz="5600" b="1" i="0" u="none" strike="noStrike" cap="none">
                <a:solidFill>
                  <a:schemeClr val="lt1"/>
                </a:solidFill>
                <a:latin typeface="Calibri"/>
                <a:ea typeface="Calibri"/>
                <a:cs typeface="Calibri"/>
                <a:sym typeface="Calibri"/>
              </a:defRPr>
            </a:lvl2pPr>
            <a:lvl3pPr marL="1371600" marR="0" lvl="2" indent="-228600" algn="l" rtl="0">
              <a:spcBef>
                <a:spcPts val="1008"/>
              </a:spcBef>
              <a:spcAft>
                <a:spcPts val="0"/>
              </a:spcAft>
              <a:buClr>
                <a:schemeClr val="lt1"/>
              </a:buClr>
              <a:buSzPts val="5040"/>
              <a:buFont typeface="Arial"/>
              <a:buNone/>
              <a:defRPr sz="5040" b="1" i="0" u="none" strike="noStrike" cap="none">
                <a:solidFill>
                  <a:schemeClr val="lt1"/>
                </a:solidFill>
                <a:latin typeface="Calibri"/>
                <a:ea typeface="Calibri"/>
                <a:cs typeface="Calibri"/>
                <a:sym typeface="Calibri"/>
              </a:defRPr>
            </a:lvl3pPr>
            <a:lvl4pPr marL="1828800" marR="0" lvl="3" indent="-228600" algn="l" rtl="0">
              <a:spcBef>
                <a:spcPts val="896"/>
              </a:spcBef>
              <a:spcAft>
                <a:spcPts val="0"/>
              </a:spcAft>
              <a:buClr>
                <a:schemeClr val="lt1"/>
              </a:buClr>
              <a:buSzPts val="4480"/>
              <a:buFont typeface="Arial"/>
              <a:buNone/>
              <a:defRPr sz="4480" b="1" i="0" u="none" strike="noStrike" cap="none">
                <a:solidFill>
                  <a:schemeClr val="lt1"/>
                </a:solidFill>
                <a:latin typeface="Calibri"/>
                <a:ea typeface="Calibri"/>
                <a:cs typeface="Calibri"/>
                <a:sym typeface="Calibri"/>
              </a:defRPr>
            </a:lvl4pPr>
            <a:lvl5pPr marL="2286000" marR="0" lvl="4" indent="-228600" algn="l" rtl="0">
              <a:spcBef>
                <a:spcPts val="896"/>
              </a:spcBef>
              <a:spcAft>
                <a:spcPts val="0"/>
              </a:spcAft>
              <a:buClr>
                <a:schemeClr val="lt1"/>
              </a:buClr>
              <a:buSzPts val="4480"/>
              <a:buFont typeface="Arial"/>
              <a:buNone/>
              <a:defRPr sz="4480" b="1" i="0" u="none" strike="noStrike" cap="none">
                <a:solidFill>
                  <a:schemeClr val="lt1"/>
                </a:solidFill>
                <a:latin typeface="Calibri"/>
                <a:ea typeface="Calibri"/>
                <a:cs typeface="Calibri"/>
                <a:sym typeface="Calibri"/>
              </a:defRPr>
            </a:lvl5pPr>
            <a:lvl6pPr marL="2743200" marR="0" lvl="5"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6pPr>
            <a:lvl7pPr marL="3200400" marR="0" lvl="6"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7pPr>
            <a:lvl8pPr marL="3657600" marR="0" lvl="7"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8pPr>
            <a:lvl9pPr marL="4114800" marR="0" lvl="8"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body" idx="2"/>
          </p:nvPr>
        </p:nvSpPr>
        <p:spPr>
          <a:xfrm>
            <a:off x="1280160" y="8168640"/>
            <a:ext cx="11312526" cy="18966182"/>
          </a:xfrm>
          <a:prstGeom prst="rect">
            <a:avLst/>
          </a:prstGeom>
          <a:noFill/>
          <a:ln>
            <a:noFill/>
          </a:ln>
        </p:spPr>
        <p:txBody>
          <a:bodyPr spcFirstLastPara="1" wrap="square" lIns="91425" tIns="45700" rIns="91425" bIns="45700" anchor="t" anchorCtr="0"/>
          <a:lstStyle>
            <a:lvl1pPr marL="457200" marR="0" lvl="0" indent="-655320" algn="l" rtl="0">
              <a:spcBef>
                <a:spcPts val="1344"/>
              </a:spcBef>
              <a:spcAft>
                <a:spcPts val="0"/>
              </a:spcAft>
              <a:buClr>
                <a:srgbClr val="006096"/>
              </a:buClr>
              <a:buSzPts val="6720"/>
              <a:buFont typeface="Arial"/>
              <a:buChar char="•"/>
              <a:defRPr sz="6719" b="0" i="0" u="none" strike="noStrike" cap="none">
                <a:solidFill>
                  <a:srgbClr val="006096"/>
                </a:solidFill>
                <a:latin typeface="Calibri"/>
                <a:ea typeface="Calibri"/>
                <a:cs typeface="Calibri"/>
                <a:sym typeface="Calibri"/>
              </a:defRPr>
            </a:lvl1pPr>
            <a:lvl2pPr marL="914400" marR="0" lvl="1" indent="-584200" algn="l" rtl="0">
              <a:spcBef>
                <a:spcPts val="1120"/>
              </a:spcBef>
              <a:spcAft>
                <a:spcPts val="0"/>
              </a:spcAft>
              <a:buClr>
                <a:srgbClr val="006096"/>
              </a:buClr>
              <a:buSzPts val="5600"/>
              <a:buFont typeface="Arial"/>
              <a:buChar char="–"/>
              <a:defRPr sz="5600" b="0" i="0" u="none" strike="noStrike" cap="none">
                <a:solidFill>
                  <a:srgbClr val="006096"/>
                </a:solidFill>
                <a:latin typeface="Calibri"/>
                <a:ea typeface="Calibri"/>
                <a:cs typeface="Calibri"/>
                <a:sym typeface="Calibri"/>
              </a:defRPr>
            </a:lvl2pPr>
            <a:lvl3pPr marL="1371600" marR="0" lvl="2" indent="-548639" algn="l" rtl="0">
              <a:spcBef>
                <a:spcPts val="1008"/>
              </a:spcBef>
              <a:spcAft>
                <a:spcPts val="0"/>
              </a:spcAft>
              <a:buClr>
                <a:srgbClr val="006096"/>
              </a:buClr>
              <a:buSzPts val="5040"/>
              <a:buFont typeface="Arial"/>
              <a:buChar char="•"/>
              <a:defRPr sz="5040" b="0" i="0" u="none" strike="noStrike" cap="none">
                <a:solidFill>
                  <a:srgbClr val="006096"/>
                </a:solidFill>
                <a:latin typeface="Calibri"/>
                <a:ea typeface="Calibri"/>
                <a:cs typeface="Calibri"/>
                <a:sym typeface="Calibri"/>
              </a:defRPr>
            </a:lvl3pPr>
            <a:lvl4pPr marL="1828800" marR="0" lvl="3" indent="-513080" algn="l" rtl="0">
              <a:spcBef>
                <a:spcPts val="896"/>
              </a:spcBef>
              <a:spcAft>
                <a:spcPts val="0"/>
              </a:spcAft>
              <a:buClr>
                <a:srgbClr val="006096"/>
              </a:buClr>
              <a:buSzPts val="4480"/>
              <a:buFont typeface="Arial"/>
              <a:buChar char="–"/>
              <a:defRPr sz="4480" b="0" i="0" u="none" strike="noStrike" cap="none">
                <a:solidFill>
                  <a:srgbClr val="006096"/>
                </a:solidFill>
                <a:latin typeface="Calibri"/>
                <a:ea typeface="Calibri"/>
                <a:cs typeface="Calibri"/>
                <a:sym typeface="Calibri"/>
              </a:defRPr>
            </a:lvl4pPr>
            <a:lvl5pPr marL="2286000" marR="0" lvl="4" indent="-513079" algn="l" rtl="0">
              <a:spcBef>
                <a:spcPts val="896"/>
              </a:spcBef>
              <a:spcAft>
                <a:spcPts val="0"/>
              </a:spcAft>
              <a:buClr>
                <a:srgbClr val="006096"/>
              </a:buClr>
              <a:buSzPts val="4480"/>
              <a:buFont typeface="Arial"/>
              <a:buChar char="»"/>
              <a:defRPr sz="4480" b="0" i="0" u="none" strike="noStrike" cap="none">
                <a:solidFill>
                  <a:srgbClr val="006096"/>
                </a:solidFill>
                <a:latin typeface="Calibri"/>
                <a:ea typeface="Calibri"/>
                <a:cs typeface="Calibri"/>
                <a:sym typeface="Calibri"/>
              </a:defRPr>
            </a:lvl5pPr>
            <a:lvl6pPr marL="2743200" marR="0" lvl="5"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6pPr>
            <a:lvl7pPr marL="3200400" marR="0" lvl="6"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7pPr>
            <a:lvl8pPr marL="3657600" marR="0" lvl="7"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8pPr>
            <a:lvl9pPr marL="4114800" marR="0" lvl="8"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body" idx="3"/>
          </p:nvPr>
        </p:nvSpPr>
        <p:spPr>
          <a:xfrm>
            <a:off x="13006074" y="3215648"/>
            <a:ext cx="11316970" cy="4952998"/>
          </a:xfrm>
          <a:prstGeom prst="rect">
            <a:avLst/>
          </a:prstGeom>
          <a:noFill/>
          <a:ln>
            <a:noFill/>
          </a:ln>
        </p:spPr>
        <p:txBody>
          <a:bodyPr spcFirstLastPara="1" wrap="square" lIns="91425" tIns="45700" rIns="91425" bIns="45700" anchor="b" anchorCtr="0"/>
          <a:lstStyle>
            <a:lvl1pPr marL="457200" marR="0" lvl="0" indent="-228600" algn="l" rtl="0">
              <a:spcBef>
                <a:spcPts val="1344"/>
              </a:spcBef>
              <a:spcAft>
                <a:spcPts val="0"/>
              </a:spcAft>
              <a:buClr>
                <a:srgbClr val="006096"/>
              </a:buClr>
              <a:buSzPts val="6720"/>
              <a:buFont typeface="Arial"/>
              <a:buNone/>
              <a:defRPr sz="6719" b="1" i="0" u="none" strike="noStrike" cap="none">
                <a:solidFill>
                  <a:srgbClr val="006096"/>
                </a:solidFill>
                <a:latin typeface="Calibri"/>
                <a:ea typeface="Calibri"/>
                <a:cs typeface="Calibri"/>
                <a:sym typeface="Calibri"/>
              </a:defRPr>
            </a:lvl1pPr>
            <a:lvl2pPr marL="914400" marR="0" lvl="1" indent="-228600" algn="l" rtl="0">
              <a:spcBef>
                <a:spcPts val="1120"/>
              </a:spcBef>
              <a:spcAft>
                <a:spcPts val="0"/>
              </a:spcAft>
              <a:buClr>
                <a:schemeClr val="lt1"/>
              </a:buClr>
              <a:buSzPts val="5600"/>
              <a:buFont typeface="Arial"/>
              <a:buNone/>
              <a:defRPr sz="5600" b="1" i="0" u="none" strike="noStrike" cap="none">
                <a:solidFill>
                  <a:schemeClr val="lt1"/>
                </a:solidFill>
                <a:latin typeface="Calibri"/>
                <a:ea typeface="Calibri"/>
                <a:cs typeface="Calibri"/>
                <a:sym typeface="Calibri"/>
              </a:defRPr>
            </a:lvl2pPr>
            <a:lvl3pPr marL="1371600" marR="0" lvl="2" indent="-228600" algn="l" rtl="0">
              <a:spcBef>
                <a:spcPts val="1008"/>
              </a:spcBef>
              <a:spcAft>
                <a:spcPts val="0"/>
              </a:spcAft>
              <a:buClr>
                <a:schemeClr val="lt1"/>
              </a:buClr>
              <a:buSzPts val="5040"/>
              <a:buFont typeface="Arial"/>
              <a:buNone/>
              <a:defRPr sz="5040" b="1" i="0" u="none" strike="noStrike" cap="none">
                <a:solidFill>
                  <a:schemeClr val="lt1"/>
                </a:solidFill>
                <a:latin typeface="Calibri"/>
                <a:ea typeface="Calibri"/>
                <a:cs typeface="Calibri"/>
                <a:sym typeface="Calibri"/>
              </a:defRPr>
            </a:lvl3pPr>
            <a:lvl4pPr marL="1828800" marR="0" lvl="3" indent="-228600" algn="l" rtl="0">
              <a:spcBef>
                <a:spcPts val="896"/>
              </a:spcBef>
              <a:spcAft>
                <a:spcPts val="0"/>
              </a:spcAft>
              <a:buClr>
                <a:schemeClr val="lt1"/>
              </a:buClr>
              <a:buSzPts val="4480"/>
              <a:buFont typeface="Arial"/>
              <a:buNone/>
              <a:defRPr sz="4480" b="1" i="0" u="none" strike="noStrike" cap="none">
                <a:solidFill>
                  <a:schemeClr val="lt1"/>
                </a:solidFill>
                <a:latin typeface="Calibri"/>
                <a:ea typeface="Calibri"/>
                <a:cs typeface="Calibri"/>
                <a:sym typeface="Calibri"/>
              </a:defRPr>
            </a:lvl4pPr>
            <a:lvl5pPr marL="2286000" marR="0" lvl="4" indent="-228600" algn="l" rtl="0">
              <a:spcBef>
                <a:spcPts val="896"/>
              </a:spcBef>
              <a:spcAft>
                <a:spcPts val="0"/>
              </a:spcAft>
              <a:buClr>
                <a:schemeClr val="lt1"/>
              </a:buClr>
              <a:buSzPts val="4480"/>
              <a:buFont typeface="Arial"/>
              <a:buNone/>
              <a:defRPr sz="4480" b="1" i="0" u="none" strike="noStrike" cap="none">
                <a:solidFill>
                  <a:schemeClr val="lt1"/>
                </a:solidFill>
                <a:latin typeface="Calibri"/>
                <a:ea typeface="Calibri"/>
                <a:cs typeface="Calibri"/>
                <a:sym typeface="Calibri"/>
              </a:defRPr>
            </a:lvl5pPr>
            <a:lvl6pPr marL="2743200" marR="0" lvl="5"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6pPr>
            <a:lvl7pPr marL="3200400" marR="0" lvl="6"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7pPr>
            <a:lvl8pPr marL="3657600" marR="0" lvl="7"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8pPr>
            <a:lvl9pPr marL="4114800" marR="0" lvl="8" indent="-228600" algn="l" rtl="0">
              <a:spcBef>
                <a:spcPts val="896"/>
              </a:spcBef>
              <a:spcAft>
                <a:spcPts val="0"/>
              </a:spcAft>
              <a:buClr>
                <a:schemeClr val="dk1"/>
              </a:buClr>
              <a:buSzPts val="4480"/>
              <a:buFont typeface="Arial"/>
              <a:buNone/>
              <a:defRPr sz="4480" b="1"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4"/>
          </p:nvPr>
        </p:nvSpPr>
        <p:spPr>
          <a:xfrm>
            <a:off x="13006074" y="8168640"/>
            <a:ext cx="11316970" cy="18966182"/>
          </a:xfrm>
          <a:prstGeom prst="rect">
            <a:avLst/>
          </a:prstGeom>
          <a:noFill/>
          <a:ln>
            <a:noFill/>
          </a:ln>
        </p:spPr>
        <p:txBody>
          <a:bodyPr spcFirstLastPara="1" wrap="square" lIns="91425" tIns="45700" rIns="91425" bIns="45700" anchor="t" anchorCtr="0"/>
          <a:lstStyle>
            <a:lvl1pPr marL="457200" marR="0" lvl="0" indent="-655320" algn="l" rtl="0">
              <a:spcBef>
                <a:spcPts val="1344"/>
              </a:spcBef>
              <a:spcAft>
                <a:spcPts val="0"/>
              </a:spcAft>
              <a:buClr>
                <a:srgbClr val="006096"/>
              </a:buClr>
              <a:buSzPts val="6720"/>
              <a:buFont typeface="Arial"/>
              <a:buChar char="•"/>
              <a:defRPr sz="6719" b="0" i="0" u="none" strike="noStrike" cap="none">
                <a:solidFill>
                  <a:srgbClr val="006096"/>
                </a:solidFill>
                <a:latin typeface="Calibri"/>
                <a:ea typeface="Calibri"/>
                <a:cs typeface="Calibri"/>
                <a:sym typeface="Calibri"/>
              </a:defRPr>
            </a:lvl1pPr>
            <a:lvl2pPr marL="914400" marR="0" lvl="1" indent="-584200" algn="l" rtl="0">
              <a:spcBef>
                <a:spcPts val="1120"/>
              </a:spcBef>
              <a:spcAft>
                <a:spcPts val="0"/>
              </a:spcAft>
              <a:buClr>
                <a:srgbClr val="006096"/>
              </a:buClr>
              <a:buSzPts val="5600"/>
              <a:buFont typeface="Arial"/>
              <a:buChar char="–"/>
              <a:defRPr sz="5600" b="0" i="0" u="none" strike="noStrike" cap="none">
                <a:solidFill>
                  <a:srgbClr val="006096"/>
                </a:solidFill>
                <a:latin typeface="Calibri"/>
                <a:ea typeface="Calibri"/>
                <a:cs typeface="Calibri"/>
                <a:sym typeface="Calibri"/>
              </a:defRPr>
            </a:lvl2pPr>
            <a:lvl3pPr marL="1371600" marR="0" lvl="2" indent="-548639" algn="l" rtl="0">
              <a:spcBef>
                <a:spcPts val="1008"/>
              </a:spcBef>
              <a:spcAft>
                <a:spcPts val="0"/>
              </a:spcAft>
              <a:buClr>
                <a:srgbClr val="006096"/>
              </a:buClr>
              <a:buSzPts val="5040"/>
              <a:buFont typeface="Arial"/>
              <a:buChar char="•"/>
              <a:defRPr sz="5040" b="0" i="0" u="none" strike="noStrike" cap="none">
                <a:solidFill>
                  <a:srgbClr val="006096"/>
                </a:solidFill>
                <a:latin typeface="Calibri"/>
                <a:ea typeface="Calibri"/>
                <a:cs typeface="Calibri"/>
                <a:sym typeface="Calibri"/>
              </a:defRPr>
            </a:lvl3pPr>
            <a:lvl4pPr marL="1828800" marR="0" lvl="3" indent="-513080" algn="l" rtl="0">
              <a:spcBef>
                <a:spcPts val="896"/>
              </a:spcBef>
              <a:spcAft>
                <a:spcPts val="0"/>
              </a:spcAft>
              <a:buClr>
                <a:srgbClr val="006096"/>
              </a:buClr>
              <a:buSzPts val="4480"/>
              <a:buFont typeface="Arial"/>
              <a:buChar char="–"/>
              <a:defRPr sz="4480" b="0" i="0" u="none" strike="noStrike" cap="none">
                <a:solidFill>
                  <a:srgbClr val="006096"/>
                </a:solidFill>
                <a:latin typeface="Calibri"/>
                <a:ea typeface="Calibri"/>
                <a:cs typeface="Calibri"/>
                <a:sym typeface="Calibri"/>
              </a:defRPr>
            </a:lvl4pPr>
            <a:lvl5pPr marL="2286000" marR="0" lvl="4" indent="-513079" algn="l" rtl="0">
              <a:spcBef>
                <a:spcPts val="896"/>
              </a:spcBef>
              <a:spcAft>
                <a:spcPts val="0"/>
              </a:spcAft>
              <a:buClr>
                <a:srgbClr val="006096"/>
              </a:buClr>
              <a:buSzPts val="4480"/>
              <a:buFont typeface="Arial"/>
              <a:buChar char="»"/>
              <a:defRPr sz="4480" b="0" i="0" u="none" strike="noStrike" cap="none">
                <a:solidFill>
                  <a:srgbClr val="006096"/>
                </a:solidFill>
                <a:latin typeface="Calibri"/>
                <a:ea typeface="Calibri"/>
                <a:cs typeface="Calibri"/>
                <a:sym typeface="Calibri"/>
              </a:defRPr>
            </a:lvl5pPr>
            <a:lvl6pPr marL="2743200" marR="0" lvl="5"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6pPr>
            <a:lvl7pPr marL="3200400" marR="0" lvl="6"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7pPr>
            <a:lvl8pPr marL="3657600" marR="0" lvl="7"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8pPr>
            <a:lvl9pPr marL="4114800" marR="0" lvl="8" indent="-513079" algn="l" rtl="0">
              <a:spcBef>
                <a:spcPts val="896"/>
              </a:spcBef>
              <a:spcAft>
                <a:spcPts val="0"/>
              </a:spcAft>
              <a:buClr>
                <a:schemeClr val="dk1"/>
              </a:buClr>
              <a:buSzPts val="4480"/>
              <a:buFont typeface="Arial"/>
              <a:buChar char="•"/>
              <a:defRPr sz="448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sldNum" idx="12"/>
          </p:nvPr>
        </p:nvSpPr>
        <p:spPr>
          <a:xfrm>
            <a:off x="981456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80160" y="3779520"/>
            <a:ext cx="23042881" cy="475488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36" name="Google Shape;36;p7"/>
          <p:cNvSpPr txBox="1">
            <a:spLocks noGrp="1"/>
          </p:cNvSpPr>
          <p:nvPr>
            <p:ph type="sldNum" idx="12"/>
          </p:nvPr>
        </p:nvSpPr>
        <p:spPr>
          <a:xfrm>
            <a:off x="981456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sldNum" idx="12"/>
          </p:nvPr>
        </p:nvSpPr>
        <p:spPr>
          <a:xfrm>
            <a:off x="981456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1280164" y="3291840"/>
            <a:ext cx="8423276" cy="606552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5600" b="1"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41" name="Google Shape;41;p9"/>
          <p:cNvSpPr txBox="1">
            <a:spLocks noGrp="1"/>
          </p:cNvSpPr>
          <p:nvPr>
            <p:ph type="body" idx="1"/>
          </p:nvPr>
        </p:nvSpPr>
        <p:spPr>
          <a:xfrm>
            <a:off x="10010140" y="3291846"/>
            <a:ext cx="14312900" cy="22920959"/>
          </a:xfrm>
          <a:prstGeom prst="rect">
            <a:avLst/>
          </a:prstGeom>
          <a:noFill/>
          <a:ln>
            <a:noFill/>
          </a:ln>
        </p:spPr>
        <p:txBody>
          <a:bodyPr spcFirstLastPara="1" wrap="square" lIns="91425" tIns="45700" rIns="91425" bIns="45700" anchor="t" anchorCtr="0"/>
          <a:lstStyle>
            <a:lvl1pPr marL="457200" marR="0" lvl="0" indent="-797560" algn="l" rtl="0">
              <a:spcBef>
                <a:spcPts val="1792"/>
              </a:spcBef>
              <a:spcAft>
                <a:spcPts val="0"/>
              </a:spcAft>
              <a:buClr>
                <a:srgbClr val="006096"/>
              </a:buClr>
              <a:buSzPts val="8960"/>
              <a:buFont typeface="Arial"/>
              <a:buChar char="•"/>
              <a:defRPr sz="8960" b="0" i="0" u="none" strike="noStrike" cap="none">
                <a:solidFill>
                  <a:srgbClr val="006096"/>
                </a:solidFill>
                <a:latin typeface="Calibri"/>
                <a:ea typeface="Calibri"/>
                <a:cs typeface="Calibri"/>
                <a:sym typeface="Calibri"/>
              </a:defRPr>
            </a:lvl1pPr>
            <a:lvl2pPr marL="914400" marR="0" lvl="1" indent="-726440" algn="l" rtl="0">
              <a:spcBef>
                <a:spcPts val="1568"/>
              </a:spcBef>
              <a:spcAft>
                <a:spcPts val="0"/>
              </a:spcAft>
              <a:buClr>
                <a:schemeClr val="lt1"/>
              </a:buClr>
              <a:buSzPts val="7840"/>
              <a:buFont typeface="Arial"/>
              <a:buChar char="–"/>
              <a:defRPr sz="7840" b="0" i="0" u="none" strike="noStrike" cap="none">
                <a:solidFill>
                  <a:schemeClr val="lt1"/>
                </a:solidFill>
                <a:latin typeface="Calibri"/>
                <a:ea typeface="Calibri"/>
                <a:cs typeface="Calibri"/>
                <a:sym typeface="Calibri"/>
              </a:defRPr>
            </a:lvl2pPr>
            <a:lvl3pPr marL="1371600" marR="0" lvl="2" indent="-655320" algn="l" rtl="0">
              <a:spcBef>
                <a:spcPts val="1344"/>
              </a:spcBef>
              <a:spcAft>
                <a:spcPts val="0"/>
              </a:spcAft>
              <a:buClr>
                <a:schemeClr val="lt1"/>
              </a:buClr>
              <a:buSzPts val="6720"/>
              <a:buFont typeface="Arial"/>
              <a:buChar char="•"/>
              <a:defRPr sz="6719" b="0" i="0" u="none" strike="noStrike" cap="none">
                <a:solidFill>
                  <a:schemeClr val="lt1"/>
                </a:solidFill>
                <a:latin typeface="Calibri"/>
                <a:ea typeface="Calibri"/>
                <a:cs typeface="Calibri"/>
                <a:sym typeface="Calibri"/>
              </a:defRPr>
            </a:lvl3pPr>
            <a:lvl4pPr marL="1828800" marR="0" lvl="3" indent="-584200" algn="l" rtl="0">
              <a:spcBef>
                <a:spcPts val="1120"/>
              </a:spcBef>
              <a:spcAft>
                <a:spcPts val="0"/>
              </a:spcAft>
              <a:buClr>
                <a:schemeClr val="lt1"/>
              </a:buClr>
              <a:buSzPts val="5600"/>
              <a:buFont typeface="Arial"/>
              <a:buChar char="–"/>
              <a:defRPr sz="5600" b="0" i="0" u="none" strike="noStrike" cap="none">
                <a:solidFill>
                  <a:schemeClr val="lt1"/>
                </a:solidFill>
                <a:latin typeface="Calibri"/>
                <a:ea typeface="Calibri"/>
                <a:cs typeface="Calibri"/>
                <a:sym typeface="Calibri"/>
              </a:defRPr>
            </a:lvl4pPr>
            <a:lvl5pPr marL="2286000" marR="0" lvl="4" indent="-584200" algn="l" rtl="0">
              <a:spcBef>
                <a:spcPts val="1120"/>
              </a:spcBef>
              <a:spcAft>
                <a:spcPts val="0"/>
              </a:spcAft>
              <a:buClr>
                <a:schemeClr val="lt1"/>
              </a:buClr>
              <a:buSzPts val="5600"/>
              <a:buFont typeface="Arial"/>
              <a:buChar char="»"/>
              <a:defRPr sz="5600" b="0" i="0" u="none" strike="noStrike" cap="none">
                <a:solidFill>
                  <a:schemeClr val="lt1"/>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body" idx="2"/>
          </p:nvPr>
        </p:nvSpPr>
        <p:spPr>
          <a:xfrm>
            <a:off x="1280164" y="10607046"/>
            <a:ext cx="8423276" cy="15605760"/>
          </a:xfrm>
          <a:prstGeom prst="rect">
            <a:avLst/>
          </a:prstGeom>
          <a:noFill/>
          <a:ln>
            <a:noFill/>
          </a:ln>
        </p:spPr>
        <p:txBody>
          <a:bodyPr spcFirstLastPara="1" wrap="square" lIns="91425" tIns="45700" rIns="91425" bIns="45700" anchor="t" anchorCtr="0"/>
          <a:lstStyle>
            <a:lvl1pPr marL="457200" marR="0" lvl="0" indent="-228600" algn="l" rtl="0">
              <a:spcBef>
                <a:spcPts val="784"/>
              </a:spcBef>
              <a:spcAft>
                <a:spcPts val="0"/>
              </a:spcAft>
              <a:buClr>
                <a:srgbClr val="006096"/>
              </a:buClr>
              <a:buSzPts val="3920"/>
              <a:buFont typeface="Arial"/>
              <a:buNone/>
              <a:defRPr sz="3920" b="0" i="0" u="none" strike="noStrike" cap="none">
                <a:solidFill>
                  <a:srgbClr val="006096"/>
                </a:solidFill>
                <a:latin typeface="Calibri"/>
                <a:ea typeface="Calibri"/>
                <a:cs typeface="Calibri"/>
                <a:sym typeface="Calibri"/>
              </a:defRPr>
            </a:lvl1pPr>
            <a:lvl2pPr marL="914400" marR="0" lvl="1" indent="-228600" algn="l" rtl="0">
              <a:spcBef>
                <a:spcPts val="672"/>
              </a:spcBef>
              <a:spcAft>
                <a:spcPts val="0"/>
              </a:spcAft>
              <a:buClr>
                <a:schemeClr val="lt1"/>
              </a:buClr>
              <a:buSzPts val="3360"/>
              <a:buFont typeface="Arial"/>
              <a:buNone/>
              <a:defRPr sz="3359" b="0" i="0" u="none" strike="noStrike" cap="none">
                <a:solidFill>
                  <a:schemeClr val="lt1"/>
                </a:solidFill>
                <a:latin typeface="Calibri"/>
                <a:ea typeface="Calibri"/>
                <a:cs typeface="Calibri"/>
                <a:sym typeface="Calibri"/>
              </a:defRPr>
            </a:lvl2pPr>
            <a:lvl3pPr marL="1371600" marR="0" lvl="2" indent="-228600"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3pPr>
            <a:lvl4pPr marL="1828800" marR="0" lvl="3" indent="-228600" algn="l" rtl="0">
              <a:spcBef>
                <a:spcPts val="504"/>
              </a:spcBef>
              <a:spcAft>
                <a:spcPts val="0"/>
              </a:spcAft>
              <a:buClr>
                <a:schemeClr val="lt1"/>
              </a:buClr>
              <a:buSzPts val="2520"/>
              <a:buFont typeface="Arial"/>
              <a:buNone/>
              <a:defRPr sz="2520" b="0" i="0" u="none" strike="noStrike" cap="none">
                <a:solidFill>
                  <a:schemeClr val="lt1"/>
                </a:solidFill>
                <a:latin typeface="Calibri"/>
                <a:ea typeface="Calibri"/>
                <a:cs typeface="Calibri"/>
                <a:sym typeface="Calibri"/>
              </a:defRPr>
            </a:lvl4pPr>
            <a:lvl5pPr marL="2286000" marR="0" lvl="4" indent="-228600" algn="l" rtl="0">
              <a:spcBef>
                <a:spcPts val="504"/>
              </a:spcBef>
              <a:spcAft>
                <a:spcPts val="0"/>
              </a:spcAft>
              <a:buClr>
                <a:schemeClr val="lt1"/>
              </a:buClr>
              <a:buSzPts val="2520"/>
              <a:buFont typeface="Arial"/>
              <a:buNone/>
              <a:defRPr sz="2520" b="0" i="0" u="none" strike="noStrike" cap="none">
                <a:solidFill>
                  <a:schemeClr val="lt1"/>
                </a:solidFill>
                <a:latin typeface="Calibri"/>
                <a:ea typeface="Calibri"/>
                <a:cs typeface="Calibri"/>
                <a:sym typeface="Calibri"/>
              </a:defRPr>
            </a:lvl5pPr>
            <a:lvl6pPr marL="2743200" marR="0" lvl="5"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6pPr>
            <a:lvl7pPr marL="3200400" marR="0" lvl="6"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7pPr>
            <a:lvl8pPr marL="3657600" marR="0" lvl="7"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8pPr>
            <a:lvl9pPr marL="4114800" marR="0" lvl="8"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sldNum" idx="12"/>
          </p:nvPr>
        </p:nvSpPr>
        <p:spPr>
          <a:xfrm>
            <a:off x="938784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5018406" y="23042880"/>
            <a:ext cx="15361919" cy="272034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5600" b="1" i="0" u="none" strike="noStrike" cap="none">
                <a:solidFill>
                  <a:srgbClr val="006096"/>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46" name="Google Shape;46;p10"/>
          <p:cNvSpPr>
            <a:spLocks noGrp="1"/>
          </p:cNvSpPr>
          <p:nvPr>
            <p:ph type="pic" idx="2"/>
          </p:nvPr>
        </p:nvSpPr>
        <p:spPr>
          <a:xfrm>
            <a:off x="5018406" y="2941318"/>
            <a:ext cx="15361919" cy="19751040"/>
          </a:xfrm>
          <a:prstGeom prst="rect">
            <a:avLst/>
          </a:prstGeom>
          <a:noFill/>
          <a:ln>
            <a:noFill/>
          </a:ln>
        </p:spPr>
        <p:txBody>
          <a:bodyPr spcFirstLastPara="1" wrap="square" lIns="91425" tIns="45700" rIns="91425" bIns="45700" anchor="t" anchorCtr="0"/>
          <a:lstStyle>
            <a:lvl1pPr marR="0" lvl="0" algn="l" rtl="0">
              <a:spcBef>
                <a:spcPts val="1792"/>
              </a:spcBef>
              <a:spcAft>
                <a:spcPts val="0"/>
              </a:spcAft>
              <a:buClr>
                <a:schemeClr val="lt1"/>
              </a:buClr>
              <a:buSzPts val="8960"/>
              <a:buFont typeface="Arial"/>
              <a:buNone/>
              <a:defRPr sz="8960" b="0" i="0" u="none" strike="noStrike" cap="none">
                <a:solidFill>
                  <a:schemeClr val="lt1"/>
                </a:solidFill>
                <a:latin typeface="Calibri"/>
                <a:ea typeface="Calibri"/>
                <a:cs typeface="Calibri"/>
                <a:sym typeface="Calibri"/>
              </a:defRPr>
            </a:lvl1pPr>
            <a:lvl2pPr marR="0" lvl="1" algn="l" rtl="0">
              <a:spcBef>
                <a:spcPts val="1568"/>
              </a:spcBef>
              <a:spcAft>
                <a:spcPts val="0"/>
              </a:spcAft>
              <a:buClr>
                <a:schemeClr val="lt1"/>
              </a:buClr>
              <a:buSzPts val="7840"/>
              <a:buFont typeface="Arial"/>
              <a:buNone/>
              <a:defRPr sz="7840" b="0" i="0" u="none" strike="noStrike" cap="none">
                <a:solidFill>
                  <a:schemeClr val="lt1"/>
                </a:solidFill>
                <a:latin typeface="Calibri"/>
                <a:ea typeface="Calibri"/>
                <a:cs typeface="Calibri"/>
                <a:sym typeface="Calibri"/>
              </a:defRPr>
            </a:lvl2pPr>
            <a:lvl3pPr marR="0" lvl="2" algn="l" rtl="0">
              <a:spcBef>
                <a:spcPts val="1344"/>
              </a:spcBef>
              <a:spcAft>
                <a:spcPts val="0"/>
              </a:spcAft>
              <a:buClr>
                <a:schemeClr val="lt1"/>
              </a:buClr>
              <a:buSzPts val="6720"/>
              <a:buFont typeface="Arial"/>
              <a:buNone/>
              <a:defRPr sz="6719" b="0" i="0" u="none" strike="noStrike" cap="none">
                <a:solidFill>
                  <a:schemeClr val="lt1"/>
                </a:solidFill>
                <a:latin typeface="Calibri"/>
                <a:ea typeface="Calibri"/>
                <a:cs typeface="Calibri"/>
                <a:sym typeface="Calibri"/>
              </a:defRPr>
            </a:lvl3pPr>
            <a:lvl4pPr marR="0" lvl="3" algn="l" rtl="0">
              <a:spcBef>
                <a:spcPts val="1120"/>
              </a:spcBef>
              <a:spcAft>
                <a:spcPts val="0"/>
              </a:spcAft>
              <a:buClr>
                <a:schemeClr val="lt1"/>
              </a:buClr>
              <a:buSzPts val="5600"/>
              <a:buFont typeface="Arial"/>
              <a:buNone/>
              <a:defRPr sz="5600" b="0" i="0" u="none" strike="noStrike" cap="none">
                <a:solidFill>
                  <a:schemeClr val="lt1"/>
                </a:solidFill>
                <a:latin typeface="Calibri"/>
                <a:ea typeface="Calibri"/>
                <a:cs typeface="Calibri"/>
                <a:sym typeface="Calibri"/>
              </a:defRPr>
            </a:lvl4pPr>
            <a:lvl5pPr marR="0" lvl="4" algn="l" rtl="0">
              <a:spcBef>
                <a:spcPts val="1120"/>
              </a:spcBef>
              <a:spcAft>
                <a:spcPts val="0"/>
              </a:spcAft>
              <a:buClr>
                <a:schemeClr val="lt1"/>
              </a:buClr>
              <a:buSzPts val="5600"/>
              <a:buFont typeface="Arial"/>
              <a:buNone/>
              <a:defRPr sz="5600" b="0" i="0" u="none" strike="noStrike" cap="none">
                <a:solidFill>
                  <a:schemeClr val="lt1"/>
                </a:solidFill>
                <a:latin typeface="Calibri"/>
                <a:ea typeface="Calibri"/>
                <a:cs typeface="Calibri"/>
                <a:sym typeface="Calibri"/>
              </a:defRPr>
            </a:lvl5pPr>
            <a:lvl6pPr marR="0" lvl="5" algn="l" rtl="0">
              <a:spcBef>
                <a:spcPts val="112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6pPr>
            <a:lvl7pPr marR="0" lvl="6" algn="l" rtl="0">
              <a:spcBef>
                <a:spcPts val="112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7pPr>
            <a:lvl8pPr marR="0" lvl="7" algn="l" rtl="0">
              <a:spcBef>
                <a:spcPts val="112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8pPr>
            <a:lvl9pPr marR="0" lvl="8" algn="l" rtl="0">
              <a:spcBef>
                <a:spcPts val="112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9pPr>
          </a:lstStyle>
          <a:p>
            <a:endParaRPr/>
          </a:p>
        </p:txBody>
      </p:sp>
      <p:sp>
        <p:nvSpPr>
          <p:cNvPr id="47" name="Google Shape;47;p10"/>
          <p:cNvSpPr txBox="1">
            <a:spLocks noGrp="1"/>
          </p:cNvSpPr>
          <p:nvPr>
            <p:ph type="body" idx="1"/>
          </p:nvPr>
        </p:nvSpPr>
        <p:spPr>
          <a:xfrm>
            <a:off x="5018406" y="25763234"/>
            <a:ext cx="15361919" cy="2400301"/>
          </a:xfrm>
          <a:prstGeom prst="rect">
            <a:avLst/>
          </a:prstGeom>
          <a:noFill/>
          <a:ln>
            <a:noFill/>
          </a:ln>
        </p:spPr>
        <p:txBody>
          <a:bodyPr spcFirstLastPara="1" wrap="square" lIns="91425" tIns="45700" rIns="91425" bIns="45700" anchor="t" anchorCtr="0"/>
          <a:lstStyle>
            <a:lvl1pPr marL="457200" marR="0" lvl="0" indent="-228600" algn="l" rtl="0">
              <a:spcBef>
                <a:spcPts val="784"/>
              </a:spcBef>
              <a:spcAft>
                <a:spcPts val="0"/>
              </a:spcAft>
              <a:buClr>
                <a:srgbClr val="006096"/>
              </a:buClr>
              <a:buSzPts val="3920"/>
              <a:buFont typeface="Arial"/>
              <a:buNone/>
              <a:defRPr sz="3920" b="0" i="0" u="none" strike="noStrike" cap="none">
                <a:solidFill>
                  <a:srgbClr val="006096"/>
                </a:solidFill>
                <a:latin typeface="Calibri"/>
                <a:ea typeface="Calibri"/>
                <a:cs typeface="Calibri"/>
                <a:sym typeface="Calibri"/>
              </a:defRPr>
            </a:lvl1pPr>
            <a:lvl2pPr marL="914400" marR="0" lvl="1" indent="-228600" algn="l" rtl="0">
              <a:spcBef>
                <a:spcPts val="672"/>
              </a:spcBef>
              <a:spcAft>
                <a:spcPts val="0"/>
              </a:spcAft>
              <a:buClr>
                <a:schemeClr val="lt1"/>
              </a:buClr>
              <a:buSzPts val="3360"/>
              <a:buFont typeface="Arial"/>
              <a:buNone/>
              <a:defRPr sz="3359" b="0" i="0" u="none" strike="noStrike" cap="none">
                <a:solidFill>
                  <a:schemeClr val="lt1"/>
                </a:solidFill>
                <a:latin typeface="Calibri"/>
                <a:ea typeface="Calibri"/>
                <a:cs typeface="Calibri"/>
                <a:sym typeface="Calibri"/>
              </a:defRPr>
            </a:lvl2pPr>
            <a:lvl3pPr marL="1371600" marR="0" lvl="2" indent="-228600"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3pPr>
            <a:lvl4pPr marL="1828800" marR="0" lvl="3" indent="-228600" algn="l" rtl="0">
              <a:spcBef>
                <a:spcPts val="504"/>
              </a:spcBef>
              <a:spcAft>
                <a:spcPts val="0"/>
              </a:spcAft>
              <a:buClr>
                <a:schemeClr val="lt1"/>
              </a:buClr>
              <a:buSzPts val="2520"/>
              <a:buFont typeface="Arial"/>
              <a:buNone/>
              <a:defRPr sz="2520" b="0" i="0" u="none" strike="noStrike" cap="none">
                <a:solidFill>
                  <a:schemeClr val="lt1"/>
                </a:solidFill>
                <a:latin typeface="Calibri"/>
                <a:ea typeface="Calibri"/>
                <a:cs typeface="Calibri"/>
                <a:sym typeface="Calibri"/>
              </a:defRPr>
            </a:lvl4pPr>
            <a:lvl5pPr marL="2286000" marR="0" lvl="4" indent="-228600" algn="l" rtl="0">
              <a:spcBef>
                <a:spcPts val="504"/>
              </a:spcBef>
              <a:spcAft>
                <a:spcPts val="0"/>
              </a:spcAft>
              <a:buClr>
                <a:schemeClr val="lt1"/>
              </a:buClr>
              <a:buSzPts val="2520"/>
              <a:buFont typeface="Arial"/>
              <a:buNone/>
              <a:defRPr sz="2520" b="0" i="0" u="none" strike="noStrike" cap="none">
                <a:solidFill>
                  <a:schemeClr val="lt1"/>
                </a:solidFill>
                <a:latin typeface="Calibri"/>
                <a:ea typeface="Calibri"/>
                <a:cs typeface="Calibri"/>
                <a:sym typeface="Calibri"/>
              </a:defRPr>
            </a:lvl5pPr>
            <a:lvl6pPr marL="2743200" marR="0" lvl="5"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6pPr>
            <a:lvl7pPr marL="3200400" marR="0" lvl="6"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7pPr>
            <a:lvl8pPr marL="3657600" marR="0" lvl="7"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8pPr>
            <a:lvl9pPr marL="4114800" marR="0" lvl="8" indent="-228600" algn="l" rtl="0">
              <a:spcBef>
                <a:spcPts val="504"/>
              </a:spcBef>
              <a:spcAft>
                <a:spcPts val="0"/>
              </a:spcAft>
              <a:buClr>
                <a:schemeClr val="dk1"/>
              </a:buClr>
              <a:buSzPts val="2520"/>
              <a:buFont typeface="Arial"/>
              <a:buNone/>
              <a:defRPr sz="252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sldNum" idx="12"/>
          </p:nvPr>
        </p:nvSpPr>
        <p:spPr>
          <a:xfrm>
            <a:off x="9387840" y="30510500"/>
            <a:ext cx="5974080" cy="175767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rgbClr val="006096"/>
                </a:solidFill>
                <a:latin typeface="Arial"/>
                <a:ea typeface="Arial"/>
                <a:cs typeface="Arial"/>
                <a:sym typeface="Arial"/>
              </a:defRPr>
            </a:lvl1pPr>
            <a:lvl2pPr marL="0" marR="0" lvl="1" indent="0" algn="ctr" rtl="0">
              <a:spcBef>
                <a:spcPts val="0"/>
              </a:spcBef>
              <a:spcAft>
                <a:spcPts val="0"/>
              </a:spcAft>
              <a:buNone/>
              <a:defRPr sz="1800">
                <a:solidFill>
                  <a:srgbClr val="006096"/>
                </a:solidFill>
                <a:latin typeface="Arial"/>
                <a:ea typeface="Arial"/>
                <a:cs typeface="Arial"/>
                <a:sym typeface="Arial"/>
              </a:defRPr>
            </a:lvl2pPr>
            <a:lvl3pPr marL="0" marR="0" lvl="2" indent="0" algn="ctr" rtl="0">
              <a:spcBef>
                <a:spcPts val="0"/>
              </a:spcBef>
              <a:spcAft>
                <a:spcPts val="0"/>
              </a:spcAft>
              <a:buNone/>
              <a:defRPr sz="1800">
                <a:solidFill>
                  <a:srgbClr val="006096"/>
                </a:solidFill>
                <a:latin typeface="Arial"/>
                <a:ea typeface="Arial"/>
                <a:cs typeface="Arial"/>
                <a:sym typeface="Arial"/>
              </a:defRPr>
            </a:lvl3pPr>
            <a:lvl4pPr marL="0" marR="0" lvl="3" indent="0" algn="ctr" rtl="0">
              <a:spcBef>
                <a:spcPts val="0"/>
              </a:spcBef>
              <a:spcAft>
                <a:spcPts val="0"/>
              </a:spcAft>
              <a:buNone/>
              <a:defRPr sz="1800">
                <a:solidFill>
                  <a:srgbClr val="006096"/>
                </a:solidFill>
                <a:latin typeface="Arial"/>
                <a:ea typeface="Arial"/>
                <a:cs typeface="Arial"/>
                <a:sym typeface="Arial"/>
              </a:defRPr>
            </a:lvl4pPr>
            <a:lvl5pPr marL="0" marR="0" lvl="4" indent="0" algn="ctr" rtl="0">
              <a:spcBef>
                <a:spcPts val="0"/>
              </a:spcBef>
              <a:spcAft>
                <a:spcPts val="0"/>
              </a:spcAft>
              <a:buNone/>
              <a:defRPr sz="1800">
                <a:solidFill>
                  <a:srgbClr val="006096"/>
                </a:solidFill>
                <a:latin typeface="Arial"/>
                <a:ea typeface="Arial"/>
                <a:cs typeface="Arial"/>
                <a:sym typeface="Arial"/>
              </a:defRPr>
            </a:lvl5pPr>
            <a:lvl6pPr marL="0" marR="0" lvl="5" indent="0" algn="ctr" rtl="0">
              <a:spcBef>
                <a:spcPts val="0"/>
              </a:spcBef>
              <a:spcAft>
                <a:spcPts val="0"/>
              </a:spcAft>
              <a:buNone/>
              <a:defRPr sz="1800">
                <a:solidFill>
                  <a:srgbClr val="006096"/>
                </a:solidFill>
                <a:latin typeface="Arial"/>
                <a:ea typeface="Arial"/>
                <a:cs typeface="Arial"/>
                <a:sym typeface="Arial"/>
              </a:defRPr>
            </a:lvl6pPr>
            <a:lvl7pPr marL="0" marR="0" lvl="6" indent="0" algn="ctr" rtl="0">
              <a:spcBef>
                <a:spcPts val="0"/>
              </a:spcBef>
              <a:spcAft>
                <a:spcPts val="0"/>
              </a:spcAft>
              <a:buNone/>
              <a:defRPr sz="1800">
                <a:solidFill>
                  <a:srgbClr val="006096"/>
                </a:solidFill>
                <a:latin typeface="Arial"/>
                <a:ea typeface="Arial"/>
                <a:cs typeface="Arial"/>
                <a:sym typeface="Arial"/>
              </a:defRPr>
            </a:lvl7pPr>
            <a:lvl8pPr marL="0" marR="0" lvl="7" indent="0" algn="ctr" rtl="0">
              <a:spcBef>
                <a:spcPts val="0"/>
              </a:spcBef>
              <a:spcAft>
                <a:spcPts val="0"/>
              </a:spcAft>
              <a:buNone/>
              <a:defRPr sz="1800">
                <a:solidFill>
                  <a:srgbClr val="006096"/>
                </a:solidFill>
                <a:latin typeface="Arial"/>
                <a:ea typeface="Arial"/>
                <a:cs typeface="Arial"/>
                <a:sym typeface="Arial"/>
              </a:defRPr>
            </a:lvl8pPr>
            <a:lvl9pPr marL="0" marR="0" lvl="8" indent="0" algn="ctr" rtl="0">
              <a:spcBef>
                <a:spcPts val="0"/>
              </a:spcBef>
              <a:spcAft>
                <a:spcPts val="0"/>
              </a:spcAft>
              <a:buNone/>
              <a:defRPr sz="1800">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80160" y="3779520"/>
            <a:ext cx="23042881" cy="475488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896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896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1280160" y="10363203"/>
            <a:ext cx="23042881" cy="16967199"/>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6pPr>
            <a:lvl7pPr marL="3200400" marR="0" lvl="6"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7pPr>
            <a:lvl8pPr marL="3657600" marR="0" lvl="7"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8pPr>
            <a:lvl9pPr marL="4114800" marR="0" lvl="8" indent="-584200" algn="l" rtl="0">
              <a:spcBef>
                <a:spcPts val="112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8"/>
        <p:cNvGrpSpPr/>
        <p:nvPr/>
      </p:nvGrpSpPr>
      <p:grpSpPr>
        <a:xfrm>
          <a:off x="0" y="0"/>
          <a:ext cx="0" cy="0"/>
          <a:chOff x="0" y="0"/>
          <a:chExt cx="0" cy="0"/>
        </a:xfrm>
      </p:grpSpPr>
      <p:sp>
        <p:nvSpPr>
          <p:cNvPr id="89" name="Google Shape;89;p14"/>
          <p:cNvSpPr/>
          <p:nvPr/>
        </p:nvSpPr>
        <p:spPr>
          <a:xfrm>
            <a:off x="150" y="0"/>
            <a:ext cx="25603200" cy="3447900"/>
          </a:xfrm>
          <a:prstGeom prst="rect">
            <a:avLst/>
          </a:prstGeom>
          <a:gradFill>
            <a:gsLst>
              <a:gs pos="0">
                <a:srgbClr val="FCCA08"/>
              </a:gs>
              <a:gs pos="63000">
                <a:srgbClr val="F4BD07"/>
              </a:gs>
              <a:gs pos="80000">
                <a:srgbClr val="ECB006"/>
              </a:gs>
              <a:gs pos="100000">
                <a:srgbClr val="FCCA08"/>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txBox="1">
            <a:spLocks noGrp="1"/>
          </p:cNvSpPr>
          <p:nvPr>
            <p:ph type="title"/>
          </p:nvPr>
        </p:nvSpPr>
        <p:spPr>
          <a:xfrm>
            <a:off x="1280130" y="428550"/>
            <a:ext cx="23043000" cy="259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kern="1200" dirty="0" err="1">
                <a:latin typeface="Vanguard CF" panose="00000500000000000000" pitchFamily="50" charset="0"/>
                <a:ea typeface="Geneva" pitchFamily="-65" charset="-128"/>
                <a:sym typeface="Arial"/>
              </a:rPr>
              <a:t>Caviness</a:t>
            </a:r>
            <a:r>
              <a:rPr lang="en-US" sz="8800" b="1" i="0" u="none" strike="noStrike" cap="none" dirty="0">
                <a:solidFill>
                  <a:srgbClr val="002663"/>
                </a:solidFill>
                <a:latin typeface="Arial"/>
                <a:ea typeface="Arial"/>
                <a:cs typeface="Arial"/>
                <a:sym typeface="Arial"/>
              </a:rPr>
              <a:t> </a:t>
            </a:r>
            <a:r>
              <a:rPr lang="en-US" kern="1200" dirty="0">
                <a:latin typeface="Vanguard CF" panose="00000500000000000000" pitchFamily="50" charset="0"/>
                <a:ea typeface="Geneva" pitchFamily="-65" charset="-128"/>
                <a:sym typeface="Arial"/>
              </a:rPr>
              <a:t>Community</a:t>
            </a:r>
            <a:r>
              <a:rPr lang="en-US" sz="8800" b="1" i="0" u="none" strike="noStrike" cap="none" dirty="0">
                <a:solidFill>
                  <a:srgbClr val="002663"/>
                </a:solidFill>
                <a:latin typeface="Arial"/>
                <a:ea typeface="Arial"/>
                <a:cs typeface="Arial"/>
                <a:sym typeface="Arial"/>
              </a:rPr>
              <a:t> </a:t>
            </a:r>
            <a:r>
              <a:rPr lang="en-US" kern="1200" dirty="0">
                <a:latin typeface="Vanguard CF" panose="00000500000000000000" pitchFamily="50" charset="0"/>
                <a:ea typeface="Geneva" pitchFamily="-65" charset="-128"/>
                <a:sym typeface="Arial"/>
              </a:rPr>
              <a:t>Cluster</a:t>
            </a:r>
            <a:endParaRPr kern="1200" dirty="0">
              <a:latin typeface="Vanguard CF" panose="00000500000000000000" pitchFamily="50" charset="0"/>
              <a:ea typeface="Geneva" pitchFamily="-65" charset="-128"/>
              <a:sym typeface="Arial"/>
            </a:endParaRPr>
          </a:p>
        </p:txBody>
      </p:sp>
      <p:sp>
        <p:nvSpPr>
          <p:cNvPr id="91" name="Google Shape;91;p14"/>
          <p:cNvSpPr txBox="1">
            <a:spLocks noGrp="1"/>
          </p:cNvSpPr>
          <p:nvPr>
            <p:ph type="body" idx="1"/>
          </p:nvPr>
        </p:nvSpPr>
        <p:spPr>
          <a:xfrm>
            <a:off x="1280130" y="3520440"/>
            <a:ext cx="23043000" cy="309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663"/>
              </a:buClr>
              <a:buSzPts val="4400"/>
              <a:buFont typeface="Arial"/>
              <a:buNone/>
            </a:pPr>
            <a:r>
              <a:rPr lang="en-US" sz="4400" kern="1200" dirty="0">
                <a:latin typeface="Greycliff CF" panose="00000500000000000000" pitchFamily="50" charset="0"/>
                <a:ea typeface="Geneva" pitchFamily="-65" charset="-128"/>
                <a:sym typeface="Arial"/>
              </a:rPr>
              <a:t>UD’s third HPC community cluster is named in honor of Jane </a:t>
            </a:r>
            <a:r>
              <a:rPr lang="en-US" sz="4400" kern="1200" dirty="0" err="1">
                <a:latin typeface="Greycliff CF" panose="00000500000000000000" pitchFamily="50" charset="0"/>
                <a:ea typeface="Geneva" pitchFamily="-65" charset="-128"/>
                <a:sym typeface="Arial"/>
              </a:rPr>
              <a:t>Caviness</a:t>
            </a:r>
            <a:r>
              <a:rPr lang="en-US" sz="4400" kern="1200" dirty="0">
                <a:latin typeface="Greycliff CF" panose="00000500000000000000" pitchFamily="50" charset="0"/>
                <a:ea typeface="Geneva" pitchFamily="-65" charset="-128"/>
                <a:sym typeface="Arial"/>
              </a:rPr>
              <a:t>, former director of Academic Computing Services at the University of Delaware, program director for NSFNET, deputy division director of NSF’s Division of Networking and Communications Research and Infrastructure, and vice-president for Networking at EDUCOM.</a:t>
            </a:r>
            <a:endParaRPr sz="4400" kern="1200" dirty="0">
              <a:latin typeface="Greycliff CF" panose="00000500000000000000" pitchFamily="50" charset="0"/>
              <a:ea typeface="Geneva" pitchFamily="-65" charset="-128"/>
              <a:sym typeface="Arial"/>
            </a:endParaRPr>
          </a:p>
          <a:p>
            <a:pPr marL="0" marR="0" lvl="0" indent="0" algn="l" rtl="0">
              <a:spcBef>
                <a:spcPts val="880"/>
              </a:spcBef>
              <a:spcAft>
                <a:spcPts val="0"/>
              </a:spcAft>
              <a:buClr>
                <a:srgbClr val="006096"/>
              </a:buClr>
              <a:buSzPts val="4400"/>
              <a:buFont typeface="Arial"/>
              <a:buNone/>
            </a:pPr>
            <a:endParaRPr sz="4400" kern="1200" dirty="0">
              <a:latin typeface="Greycliff CF" panose="00000500000000000000" pitchFamily="50" charset="0"/>
              <a:ea typeface="Geneva" pitchFamily="-65" charset="-128"/>
              <a:sym typeface="Arial"/>
            </a:endParaRPr>
          </a:p>
        </p:txBody>
      </p:sp>
      <p:graphicFrame>
        <p:nvGraphicFramePr>
          <p:cNvPr id="92" name="Google Shape;92;p14"/>
          <p:cNvGraphicFramePr/>
          <p:nvPr/>
        </p:nvGraphicFramePr>
        <p:xfrm>
          <a:off x="13275826" y="21273325"/>
          <a:ext cx="11481600" cy="6876025"/>
        </p:xfrm>
        <a:graphic>
          <a:graphicData uri="http://schemas.openxmlformats.org/drawingml/2006/table">
            <a:tbl>
              <a:tblPr>
                <a:noFill/>
                <a:tableStyleId>{83BA535D-467C-4C6A-8AA7-770A3A650333}</a:tableStyleId>
              </a:tblPr>
              <a:tblGrid>
                <a:gridCol w="7939975">
                  <a:extLst>
                    <a:ext uri="{9D8B030D-6E8A-4147-A177-3AD203B41FA5}">
                      <a16:colId xmlns:a16="http://schemas.microsoft.com/office/drawing/2014/main" val="20000"/>
                    </a:ext>
                  </a:extLst>
                </a:gridCol>
                <a:gridCol w="1620125">
                  <a:extLst>
                    <a:ext uri="{9D8B030D-6E8A-4147-A177-3AD203B41FA5}">
                      <a16:colId xmlns:a16="http://schemas.microsoft.com/office/drawing/2014/main" val="20001"/>
                    </a:ext>
                  </a:extLst>
                </a:gridCol>
                <a:gridCol w="1921500">
                  <a:extLst>
                    <a:ext uri="{9D8B030D-6E8A-4147-A177-3AD203B41FA5}">
                      <a16:colId xmlns:a16="http://schemas.microsoft.com/office/drawing/2014/main" val="20002"/>
                    </a:ext>
                  </a:extLst>
                </a:gridCol>
              </a:tblGrid>
              <a:tr h="1152175">
                <a:tc>
                  <a:txBody>
                    <a:bodyPr/>
                    <a:lstStyle/>
                    <a:p>
                      <a:pPr marL="0" marR="0" lvl="0" indent="0" algn="l" rtl="0">
                        <a:spcBef>
                          <a:spcPts val="0"/>
                        </a:spcBef>
                        <a:spcAft>
                          <a:spcPts val="0"/>
                        </a:spcAft>
                        <a:buNone/>
                      </a:pPr>
                      <a:r>
                        <a:rPr lang="en-US" sz="2400" b="1" i="0" u="none" strike="noStrike" cap="none">
                          <a:solidFill>
                            <a:srgbClr val="000000"/>
                          </a:solidFill>
                        </a:rPr>
                        <a:t>Node </a:t>
                      </a:r>
                      <a:r>
                        <a:rPr lang="en-US" sz="2400" b="1"/>
                        <a:t>Specs</a:t>
                      </a:r>
                      <a:r>
                        <a:rPr lang="en-US" sz="2400" b="1" i="0" u="none" strike="noStrike" cap="none">
                          <a:solidFill>
                            <a:srgbClr val="000000"/>
                          </a:solidFill>
                        </a:rPr>
                        <a:t> (Generation 1)</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gradFill>
                      <a:gsLst>
                        <a:gs pos="0">
                          <a:srgbClr val="FCFF88"/>
                        </a:gs>
                        <a:gs pos="35000">
                          <a:srgbClr val="FBFFAD"/>
                        </a:gs>
                        <a:gs pos="100000">
                          <a:srgbClr val="FFFFDE"/>
                        </a:gs>
                      </a:gsLst>
                      <a:lin ang="16200038" scaled="0"/>
                    </a:gradFill>
                  </a:tcPr>
                </a:tc>
                <a:tc>
                  <a:txBody>
                    <a:bodyPr/>
                    <a:lstStyle/>
                    <a:p>
                      <a:pPr marL="0" marR="0" lvl="0" indent="0" algn="r" rtl="0">
                        <a:spcBef>
                          <a:spcPts val="0"/>
                        </a:spcBef>
                        <a:spcAft>
                          <a:spcPts val="0"/>
                        </a:spcAft>
                        <a:buNone/>
                      </a:pPr>
                      <a:r>
                        <a:rPr lang="en-US" sz="2400" b="1" i="0" u="none" strike="noStrike" cap="none">
                          <a:solidFill>
                            <a:srgbClr val="000000"/>
                          </a:solidFill>
                        </a:rPr>
                        <a:t>Count</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gradFill>
                      <a:gsLst>
                        <a:gs pos="0">
                          <a:srgbClr val="FCFF88"/>
                        </a:gs>
                        <a:gs pos="35000">
                          <a:srgbClr val="FBFFAD"/>
                        </a:gs>
                        <a:gs pos="100000">
                          <a:srgbClr val="FFFFDE"/>
                        </a:gs>
                      </a:gsLst>
                      <a:lin ang="16200038" scaled="0"/>
                    </a:gradFill>
                  </a:tcPr>
                </a:tc>
                <a:tc>
                  <a:txBody>
                    <a:bodyPr/>
                    <a:lstStyle/>
                    <a:p>
                      <a:pPr marL="0" marR="0" lvl="0" indent="0" algn="r" rtl="0">
                        <a:spcBef>
                          <a:spcPts val="0"/>
                        </a:spcBef>
                        <a:spcAft>
                          <a:spcPts val="0"/>
                        </a:spcAft>
                        <a:buNone/>
                      </a:pPr>
                      <a:r>
                        <a:rPr lang="en-US" sz="2400" b="1" i="0" u="none" strike="noStrike" cap="none">
                          <a:solidFill>
                            <a:srgbClr val="000000"/>
                          </a:solidFill>
                        </a:rPr>
                        <a:t>Available</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gradFill>
                      <a:gsLst>
                        <a:gs pos="0">
                          <a:srgbClr val="FCFF88"/>
                        </a:gs>
                        <a:gs pos="35000">
                          <a:srgbClr val="FBFFAD"/>
                        </a:gs>
                        <a:gs pos="100000">
                          <a:srgbClr val="FFFFDE"/>
                        </a:gs>
                      </a:gsLst>
                      <a:lin ang="16200038" scaled="0"/>
                    </a:gradFill>
                  </a:tcPr>
                </a:tc>
                <a:extLst>
                  <a:ext uri="{0D108BD9-81ED-4DB2-BD59-A6C34878D82A}">
                    <a16:rowId xmlns:a16="http://schemas.microsoft.com/office/drawing/2014/main" val="10000"/>
                  </a:ext>
                </a:extLst>
              </a:tr>
              <a:tr h="953975">
                <a:tc>
                  <a:txBody>
                    <a:bodyPr/>
                    <a:lstStyle/>
                    <a:p>
                      <a:pPr marL="0" marR="0" lvl="0" indent="0" algn="l" rtl="0">
                        <a:spcBef>
                          <a:spcPts val="0"/>
                        </a:spcBef>
                        <a:spcAft>
                          <a:spcPts val="0"/>
                        </a:spcAft>
                        <a:buNone/>
                      </a:pPr>
                      <a:r>
                        <a:rPr lang="en-US" sz="2400"/>
                        <a:t>2 x 18C Intel CPU, 128 GB RAM</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60</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1</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53975">
                <a:tc>
                  <a:txBody>
                    <a:bodyPr/>
                    <a:lstStyle/>
                    <a:p>
                      <a:pPr marL="0" marR="0" lvl="0" indent="0" algn="l" rtl="0">
                        <a:spcBef>
                          <a:spcPts val="0"/>
                        </a:spcBef>
                        <a:spcAft>
                          <a:spcPts val="0"/>
                        </a:spcAft>
                        <a:buNone/>
                      </a:pPr>
                      <a:r>
                        <a:rPr lang="en-US" sz="2400"/>
                        <a:t>2 x 18C Intel </a:t>
                      </a:r>
                      <a:r>
                        <a:rPr lang="en-US" sz="2400">
                          <a:solidFill>
                            <a:schemeClr val="dk1"/>
                          </a:solidFill>
                        </a:rPr>
                        <a:t>CPU</a:t>
                      </a:r>
                      <a:r>
                        <a:rPr lang="en-US" sz="2400"/>
                        <a:t>, 256 GB RAM</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48</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6</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53975">
                <a:tc>
                  <a:txBody>
                    <a:bodyPr/>
                    <a:lstStyle/>
                    <a:p>
                      <a:pPr marL="0" marR="0" lvl="0" indent="0" algn="l" rtl="0">
                        <a:spcBef>
                          <a:spcPts val="0"/>
                        </a:spcBef>
                        <a:spcAft>
                          <a:spcPts val="0"/>
                        </a:spcAft>
                        <a:buNone/>
                      </a:pPr>
                      <a:r>
                        <a:rPr lang="en-US" sz="2400"/>
                        <a:t>2 x 18C Intel </a:t>
                      </a:r>
                      <a:r>
                        <a:rPr lang="en-US" sz="2400">
                          <a:solidFill>
                            <a:schemeClr val="dk1"/>
                          </a:solidFill>
                        </a:rPr>
                        <a:t>CPU</a:t>
                      </a:r>
                      <a:r>
                        <a:rPr lang="en-US" sz="2400"/>
                        <a:t>, 512 GB RAM</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6</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0</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53975">
                <a:tc>
                  <a:txBody>
                    <a:bodyPr/>
                    <a:lstStyle/>
                    <a:p>
                      <a:pPr marL="0" marR="0" lvl="0" indent="0" algn="l" rtl="0">
                        <a:spcBef>
                          <a:spcPts val="0"/>
                        </a:spcBef>
                        <a:spcAft>
                          <a:spcPts val="0"/>
                        </a:spcAft>
                        <a:buNone/>
                      </a:pPr>
                      <a:r>
                        <a:rPr lang="en-US" sz="2400"/>
                        <a:t>2 x 18C Intel </a:t>
                      </a:r>
                      <a:r>
                        <a:rPr lang="en-US" sz="2400">
                          <a:solidFill>
                            <a:schemeClr val="dk1"/>
                          </a:solidFill>
                        </a:rPr>
                        <a:t>CPU</a:t>
                      </a:r>
                      <a:r>
                        <a:rPr lang="en-US" sz="2400"/>
                        <a:t>, 2 x nVidia P100, 128 GB RAM</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3</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2</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953975">
                <a:tc>
                  <a:txBody>
                    <a:bodyPr/>
                    <a:lstStyle/>
                    <a:p>
                      <a:pPr marL="0" marR="0" lvl="0" indent="0" algn="l" rtl="0">
                        <a:spcBef>
                          <a:spcPts val="0"/>
                        </a:spcBef>
                        <a:spcAft>
                          <a:spcPts val="0"/>
                        </a:spcAft>
                        <a:buNone/>
                      </a:pPr>
                      <a:r>
                        <a:rPr lang="en-US" sz="2400"/>
                        <a:t>2 x 18C Intel </a:t>
                      </a:r>
                      <a:r>
                        <a:rPr lang="en-US" sz="2400">
                          <a:solidFill>
                            <a:schemeClr val="dk1"/>
                          </a:solidFill>
                        </a:rPr>
                        <a:t>CPU</a:t>
                      </a:r>
                      <a:r>
                        <a:rPr lang="en-US" sz="2400"/>
                        <a:t>, 2 x nVidia P100, 256 GB RAM</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5</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1</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953975">
                <a:tc>
                  <a:txBody>
                    <a:bodyPr/>
                    <a:lstStyle/>
                    <a:p>
                      <a:pPr marL="0" marR="0" lvl="0" indent="0" algn="l" rtl="0">
                        <a:spcBef>
                          <a:spcPts val="0"/>
                        </a:spcBef>
                        <a:spcAft>
                          <a:spcPts val="0"/>
                        </a:spcAft>
                        <a:buNone/>
                      </a:pPr>
                      <a:r>
                        <a:rPr lang="en-US" sz="2400"/>
                        <a:t>2 x 18C Intel </a:t>
                      </a:r>
                      <a:r>
                        <a:rPr lang="en-US" sz="2400">
                          <a:solidFill>
                            <a:schemeClr val="dk1"/>
                          </a:solidFill>
                        </a:rPr>
                        <a:t>CPU</a:t>
                      </a:r>
                      <a:r>
                        <a:rPr lang="en-US" sz="2400"/>
                        <a:t>, 2 x nVidia P100, 512 GB RAM</a:t>
                      </a:r>
                      <a:endParaRPr sz="2400" i="0" u="none" strike="noStrike" cap="none">
                        <a:solidFill>
                          <a:srgbClr val="000000"/>
                        </a:solidFill>
                      </a:endParaRPr>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1</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2400" i="0" u="none" strike="noStrike" cap="none">
                          <a:solidFill>
                            <a:srgbClr val="000000"/>
                          </a:solidFill>
                        </a:rPr>
                        <a:t>0</a:t>
                      </a:r>
                      <a:endParaRPr sz="2400"/>
                    </a:p>
                  </a:txBody>
                  <a:tcPr marL="274325" marR="2743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93" name="Google Shape;93;p14"/>
          <p:cNvSpPr/>
          <p:nvPr/>
        </p:nvSpPr>
        <p:spPr>
          <a:xfrm>
            <a:off x="150" y="30330300"/>
            <a:ext cx="25603200" cy="2590800"/>
          </a:xfrm>
          <a:prstGeom prst="rect">
            <a:avLst/>
          </a:prstGeom>
          <a:gradFill>
            <a:gsLst>
              <a:gs pos="0">
                <a:srgbClr val="FCCA08"/>
              </a:gs>
              <a:gs pos="63000">
                <a:srgbClr val="F4BD07"/>
              </a:gs>
              <a:gs pos="80000">
                <a:srgbClr val="ECB006"/>
              </a:gs>
              <a:gs pos="100000">
                <a:srgbClr val="FCCA08"/>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4"/>
          <p:cNvPicPr preferRelativeResize="0"/>
          <p:nvPr/>
        </p:nvPicPr>
        <p:blipFill rotWithShape="1">
          <a:blip r:embed="rId3">
            <a:alphaModFix/>
          </a:blip>
          <a:srcRect/>
          <a:stretch/>
        </p:blipFill>
        <p:spPr>
          <a:xfrm>
            <a:off x="-1971925" y="28234122"/>
            <a:ext cx="9707625" cy="7501328"/>
          </a:xfrm>
          <a:prstGeom prst="rect">
            <a:avLst/>
          </a:prstGeom>
          <a:noFill/>
          <a:ln>
            <a:noFill/>
          </a:ln>
        </p:spPr>
      </p:pic>
      <p:pic>
        <p:nvPicPr>
          <p:cNvPr id="95" name="Google Shape;95;p14"/>
          <p:cNvPicPr preferRelativeResize="0"/>
          <p:nvPr/>
        </p:nvPicPr>
        <p:blipFill>
          <a:blip r:embed="rId4">
            <a:alphaModFix/>
          </a:blip>
          <a:stretch>
            <a:fillRect/>
          </a:stretch>
        </p:blipFill>
        <p:spPr>
          <a:xfrm>
            <a:off x="21271050" y="12267760"/>
            <a:ext cx="3486375" cy="2311475"/>
          </a:xfrm>
          <a:prstGeom prst="rect">
            <a:avLst/>
          </a:prstGeom>
          <a:noFill/>
          <a:ln>
            <a:noFill/>
          </a:ln>
        </p:spPr>
      </p:pic>
      <p:pic>
        <p:nvPicPr>
          <p:cNvPr id="96" name="Google Shape;96;p14"/>
          <p:cNvPicPr preferRelativeResize="0"/>
          <p:nvPr/>
        </p:nvPicPr>
        <p:blipFill>
          <a:blip r:embed="rId5">
            <a:alphaModFix/>
          </a:blip>
          <a:stretch>
            <a:fillRect/>
          </a:stretch>
        </p:blipFill>
        <p:spPr>
          <a:xfrm>
            <a:off x="1280150" y="15939275"/>
            <a:ext cx="3115613" cy="2858350"/>
          </a:xfrm>
          <a:prstGeom prst="rect">
            <a:avLst/>
          </a:prstGeom>
          <a:noFill/>
          <a:ln>
            <a:noFill/>
          </a:ln>
        </p:spPr>
      </p:pic>
      <p:grpSp>
        <p:nvGrpSpPr>
          <p:cNvPr id="97" name="Google Shape;97;p14"/>
          <p:cNvGrpSpPr/>
          <p:nvPr/>
        </p:nvGrpSpPr>
        <p:grpSpPr>
          <a:xfrm>
            <a:off x="1110225" y="7511088"/>
            <a:ext cx="4496256" cy="3638550"/>
            <a:chOff x="1110225" y="7587288"/>
            <a:chExt cx="4496256" cy="3638550"/>
          </a:xfrm>
        </p:grpSpPr>
        <p:pic>
          <p:nvPicPr>
            <p:cNvPr id="98" name="Google Shape;98;p14"/>
            <p:cNvPicPr preferRelativeResize="0"/>
            <p:nvPr/>
          </p:nvPicPr>
          <p:blipFill>
            <a:blip r:embed="rId6">
              <a:alphaModFix/>
            </a:blip>
            <a:stretch>
              <a:fillRect/>
            </a:stretch>
          </p:blipFill>
          <p:spPr>
            <a:xfrm>
              <a:off x="1110237" y="7587288"/>
              <a:ext cx="2476500" cy="1428750"/>
            </a:xfrm>
            <a:prstGeom prst="rect">
              <a:avLst/>
            </a:prstGeom>
            <a:noFill/>
            <a:ln>
              <a:noFill/>
            </a:ln>
          </p:spPr>
        </p:pic>
        <p:pic>
          <p:nvPicPr>
            <p:cNvPr id="99" name="Google Shape;99;p14"/>
            <p:cNvPicPr preferRelativeResize="0"/>
            <p:nvPr/>
          </p:nvPicPr>
          <p:blipFill>
            <a:blip r:embed="rId7">
              <a:alphaModFix/>
            </a:blip>
            <a:stretch>
              <a:fillRect/>
            </a:stretch>
          </p:blipFill>
          <p:spPr>
            <a:xfrm>
              <a:off x="1110225" y="9397038"/>
              <a:ext cx="4496256" cy="1828799"/>
            </a:xfrm>
            <a:prstGeom prst="rect">
              <a:avLst/>
            </a:prstGeom>
            <a:noFill/>
            <a:ln>
              <a:noFill/>
            </a:ln>
          </p:spPr>
        </p:pic>
      </p:grpSp>
      <p:sp>
        <p:nvSpPr>
          <p:cNvPr id="100" name="Google Shape;100;p14"/>
          <p:cNvSpPr txBox="1"/>
          <p:nvPr/>
        </p:nvSpPr>
        <p:spPr>
          <a:xfrm>
            <a:off x="6442475" y="7606412"/>
            <a:ext cx="18724800" cy="3447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4000" b="1"/>
              <a:t>Penguin Computing</a:t>
            </a:r>
            <a:r>
              <a:rPr lang="en-US" sz="4000"/>
              <a:t> was chosen to build the </a:t>
            </a:r>
            <a:r>
              <a:rPr lang="en-US" sz="4000" i="1"/>
              <a:t>Caviness</a:t>
            </a:r>
            <a:r>
              <a:rPr lang="en-US" sz="4000"/>
              <a:t> cluster.  Their innovative </a:t>
            </a:r>
            <a:r>
              <a:rPr lang="en-US" sz="4000" i="1"/>
              <a:t>Tundra</a:t>
            </a:r>
            <a:r>
              <a:rPr lang="en-US" sz="4000"/>
              <a:t> design is based on the </a:t>
            </a:r>
            <a:r>
              <a:rPr lang="en-US" sz="4000" b="1"/>
              <a:t>Open Compute Project (OCP)</a:t>
            </a:r>
            <a:r>
              <a:rPr lang="en-US" sz="4000"/>
              <a:t>, a standards-based initiative with the goal of making the hardware of computation more efficient, flexible, and scalable.  OCP lets IT pack a diverse array of computational hardware in a smaller amount of space using less power than traditional clusters.</a:t>
            </a:r>
            <a:endParaRPr sz="4000"/>
          </a:p>
        </p:txBody>
      </p:sp>
      <p:sp>
        <p:nvSpPr>
          <p:cNvPr id="101" name="Google Shape;101;p14"/>
          <p:cNvSpPr txBox="1"/>
          <p:nvPr/>
        </p:nvSpPr>
        <p:spPr>
          <a:xfrm>
            <a:off x="1110225" y="12128100"/>
            <a:ext cx="19055700" cy="259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4000"/>
              <a:t>Like its predecessor, </a:t>
            </a:r>
            <a:r>
              <a:rPr lang="en-US" sz="4000" i="1"/>
              <a:t>Farber</a:t>
            </a:r>
            <a:r>
              <a:rPr lang="en-US" sz="4000"/>
              <a:t>, the </a:t>
            </a:r>
            <a:r>
              <a:rPr lang="en-US" sz="4000" i="1"/>
              <a:t>Caviness</a:t>
            </a:r>
            <a:r>
              <a:rPr lang="en-US" sz="4000"/>
              <a:t> cluster uses </a:t>
            </a:r>
            <a:r>
              <a:rPr lang="en-US" sz="4000" b="1"/>
              <a:t>Intel Xeon</a:t>
            </a:r>
            <a:r>
              <a:rPr lang="en-US" sz="4000"/>
              <a:t> processors.  But two 18-core Broadwell CPUs make each node in </a:t>
            </a:r>
            <a:r>
              <a:rPr lang="en-US" sz="4000" i="1"/>
              <a:t>Caviness</a:t>
            </a:r>
            <a:r>
              <a:rPr lang="en-US" sz="4000"/>
              <a:t> about 2x more productive.  An </a:t>
            </a:r>
            <a:r>
              <a:rPr lang="en-US" sz="4000" b="1"/>
              <a:t>Intel Omni-Path</a:t>
            </a:r>
            <a:r>
              <a:rPr lang="en-US" sz="4000"/>
              <a:t> 100 Gbps network links all the nodes, providing nearly 2x the communications bandwidth available in </a:t>
            </a:r>
            <a:r>
              <a:rPr lang="en-US" sz="4000" i="1"/>
              <a:t>Farber</a:t>
            </a:r>
            <a:r>
              <a:rPr lang="en-US" sz="4000"/>
              <a:t>.</a:t>
            </a:r>
            <a:endParaRPr sz="4000"/>
          </a:p>
        </p:txBody>
      </p:sp>
      <p:cxnSp>
        <p:nvCxnSpPr>
          <p:cNvPr id="102" name="Google Shape;102;p14"/>
          <p:cNvCxnSpPr/>
          <p:nvPr/>
        </p:nvCxnSpPr>
        <p:spPr>
          <a:xfrm>
            <a:off x="71100" y="6959950"/>
            <a:ext cx="25461000" cy="0"/>
          </a:xfrm>
          <a:prstGeom prst="straightConnector1">
            <a:avLst/>
          </a:prstGeom>
          <a:noFill/>
          <a:ln w="114300" cap="flat" cmpd="sng">
            <a:solidFill>
              <a:srgbClr val="FDB006"/>
            </a:solidFill>
            <a:prstDash val="solid"/>
            <a:round/>
            <a:headEnd type="none" w="med" len="med"/>
            <a:tailEnd type="none" w="med" len="med"/>
          </a:ln>
        </p:spPr>
      </p:cxnSp>
      <p:cxnSp>
        <p:nvCxnSpPr>
          <p:cNvPr id="103" name="Google Shape;103;p14"/>
          <p:cNvCxnSpPr/>
          <p:nvPr/>
        </p:nvCxnSpPr>
        <p:spPr>
          <a:xfrm>
            <a:off x="71100" y="11681475"/>
            <a:ext cx="25461000" cy="0"/>
          </a:xfrm>
          <a:prstGeom prst="straightConnector1">
            <a:avLst/>
          </a:prstGeom>
          <a:noFill/>
          <a:ln w="76200" cap="flat" cmpd="sng">
            <a:solidFill>
              <a:srgbClr val="FDB006"/>
            </a:solidFill>
            <a:prstDash val="solid"/>
            <a:round/>
            <a:headEnd type="none" w="med" len="med"/>
            <a:tailEnd type="none" w="med" len="med"/>
          </a:ln>
        </p:spPr>
      </p:cxnSp>
      <p:cxnSp>
        <p:nvCxnSpPr>
          <p:cNvPr id="104" name="Google Shape;104;p14"/>
          <p:cNvCxnSpPr/>
          <p:nvPr/>
        </p:nvCxnSpPr>
        <p:spPr>
          <a:xfrm>
            <a:off x="71100" y="15322275"/>
            <a:ext cx="25461000" cy="0"/>
          </a:xfrm>
          <a:prstGeom prst="straightConnector1">
            <a:avLst/>
          </a:prstGeom>
          <a:noFill/>
          <a:ln w="76200" cap="flat" cmpd="sng">
            <a:solidFill>
              <a:srgbClr val="FDB006"/>
            </a:solidFill>
            <a:prstDash val="solid"/>
            <a:round/>
            <a:headEnd type="none" w="med" len="med"/>
            <a:tailEnd type="none" w="med" len="med"/>
          </a:ln>
        </p:spPr>
      </p:cxnSp>
      <p:sp>
        <p:nvSpPr>
          <p:cNvPr id="105" name="Google Shape;105;p14"/>
          <p:cNvSpPr txBox="1"/>
          <p:nvPr/>
        </p:nvSpPr>
        <p:spPr>
          <a:xfrm>
            <a:off x="6032625" y="15644500"/>
            <a:ext cx="18724800" cy="3447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4000"/>
              <a:t>Unlike the </a:t>
            </a:r>
            <a:r>
              <a:rPr lang="en-US" sz="4000" i="1"/>
              <a:t>Mills</a:t>
            </a:r>
            <a:r>
              <a:rPr lang="en-US" sz="4000"/>
              <a:t> and </a:t>
            </a:r>
            <a:r>
              <a:rPr lang="en-US" sz="4000" i="1"/>
              <a:t>Farber</a:t>
            </a:r>
            <a:r>
              <a:rPr lang="en-US" sz="4000"/>
              <a:t> clusters, the </a:t>
            </a:r>
            <a:r>
              <a:rPr lang="en-US" sz="4000" i="1"/>
              <a:t>Caviness</a:t>
            </a:r>
            <a:r>
              <a:rPr lang="en-US" sz="4000"/>
              <a:t> cluster uses the </a:t>
            </a:r>
            <a:r>
              <a:rPr lang="en-US" sz="4000" b="1"/>
              <a:t>Slurm Workload Manager</a:t>
            </a:r>
            <a:r>
              <a:rPr lang="en-US" sz="4000"/>
              <a:t> to schedule and execute work.  As an open source project, IT can extend the functionality, debug and fix problems, and give back to the extensive community of Slurm users.  Many of the top supercomputing sites also use Slurm, making </a:t>
            </a:r>
            <a:r>
              <a:rPr lang="en-US" sz="4000" i="1"/>
              <a:t>Caviness</a:t>
            </a:r>
            <a:r>
              <a:rPr lang="en-US" sz="4000"/>
              <a:t> users better prepared to work on other systems.</a:t>
            </a:r>
            <a:endParaRPr sz="4000"/>
          </a:p>
        </p:txBody>
      </p:sp>
      <p:cxnSp>
        <p:nvCxnSpPr>
          <p:cNvPr id="106" name="Google Shape;106;p14"/>
          <p:cNvCxnSpPr/>
          <p:nvPr/>
        </p:nvCxnSpPr>
        <p:spPr>
          <a:xfrm>
            <a:off x="71100" y="19337950"/>
            <a:ext cx="25461000" cy="0"/>
          </a:xfrm>
          <a:prstGeom prst="straightConnector1">
            <a:avLst/>
          </a:prstGeom>
          <a:noFill/>
          <a:ln w="76200" cap="flat" cmpd="sng">
            <a:solidFill>
              <a:srgbClr val="FDB006"/>
            </a:solidFill>
            <a:prstDash val="solid"/>
            <a:round/>
            <a:headEnd type="none" w="med" len="med"/>
            <a:tailEnd type="none" w="med" len="med"/>
          </a:ln>
        </p:spPr>
      </p:cxnSp>
      <p:sp>
        <p:nvSpPr>
          <p:cNvPr id="107" name="Google Shape;107;p14"/>
          <p:cNvSpPr txBox="1"/>
          <p:nvPr/>
        </p:nvSpPr>
        <p:spPr>
          <a:xfrm>
            <a:off x="8511518" y="31100406"/>
            <a:ext cx="162459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b="0" i="0" u="none" strike="noStrike" cap="none">
                <a:solidFill>
                  <a:srgbClr val="006096"/>
                </a:solidFill>
                <a:latin typeface="Arial"/>
                <a:ea typeface="Arial"/>
                <a:cs typeface="Arial"/>
                <a:sym typeface="Arial"/>
              </a:rPr>
              <a:t>http://sites.udel.edu/research-computing</a:t>
            </a:r>
            <a:endParaRPr sz="6600">
              <a:solidFill>
                <a:srgbClr val="006096"/>
              </a:solidFill>
              <a:latin typeface="Arial"/>
              <a:ea typeface="Arial"/>
              <a:cs typeface="Arial"/>
              <a:sym typeface="Arial"/>
            </a:endParaRPr>
          </a:p>
        </p:txBody>
      </p:sp>
      <p:sp>
        <p:nvSpPr>
          <p:cNvPr id="108" name="Google Shape;108;p14"/>
          <p:cNvSpPr txBox="1"/>
          <p:nvPr/>
        </p:nvSpPr>
        <p:spPr>
          <a:xfrm>
            <a:off x="917800" y="19712450"/>
            <a:ext cx="23839500" cy="3447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4000"/>
              <a:t>The </a:t>
            </a:r>
            <a:r>
              <a:rPr lang="en-US" sz="4000" i="1"/>
              <a:t>Caviness</a:t>
            </a:r>
            <a:r>
              <a:rPr lang="en-US" sz="4000"/>
              <a:t> cluster carries forward several technologies present in previous clusters:</a:t>
            </a:r>
            <a:endParaRPr sz="4000"/>
          </a:p>
          <a:p>
            <a:pPr marL="0" lvl="0" indent="0" algn="just" rtl="0">
              <a:spcBef>
                <a:spcPts val="0"/>
              </a:spcBef>
              <a:spcAft>
                <a:spcPts val="0"/>
              </a:spcAft>
              <a:buNone/>
            </a:pPr>
            <a:endParaRPr sz="4000"/>
          </a:p>
          <a:p>
            <a:pPr marL="457200" lvl="0" indent="-482600" algn="just" rtl="0">
              <a:spcBef>
                <a:spcPts val="0"/>
              </a:spcBef>
              <a:spcAft>
                <a:spcPts val="0"/>
              </a:spcAft>
              <a:buSzPts val="4000"/>
              <a:buChar char="●"/>
            </a:pPr>
            <a:r>
              <a:rPr lang="en-US" sz="4000"/>
              <a:t>200 TB of Lustre high-speed scratch storage</a:t>
            </a:r>
            <a:endParaRPr sz="4000"/>
          </a:p>
          <a:p>
            <a:pPr marL="457200" lvl="0" indent="-482600" algn="just" rtl="0">
              <a:spcBef>
                <a:spcPts val="0"/>
              </a:spcBef>
              <a:spcAft>
                <a:spcPts val="0"/>
              </a:spcAft>
              <a:buSzPts val="4000"/>
              <a:buChar char="●"/>
            </a:pPr>
            <a:r>
              <a:rPr lang="en-US" sz="4000"/>
              <a:t>130 TB of home- and workgroup storage</a:t>
            </a:r>
            <a:endParaRPr sz="4000"/>
          </a:p>
          <a:p>
            <a:pPr marL="914400" lvl="1" indent="-482600" algn="just" rtl="0">
              <a:spcBef>
                <a:spcPts val="0"/>
              </a:spcBef>
              <a:spcAft>
                <a:spcPts val="0"/>
              </a:spcAft>
              <a:buSzPts val="4000"/>
              <a:buChar char="○"/>
            </a:pPr>
            <a:r>
              <a:rPr lang="en-US" sz="4000"/>
              <a:t>Daily snapshots backed-up off-site</a:t>
            </a:r>
            <a:endParaRPr sz="4000" i="1"/>
          </a:p>
        </p:txBody>
      </p:sp>
      <p:sp>
        <p:nvSpPr>
          <p:cNvPr id="109" name="Google Shape;109;p14"/>
          <p:cNvSpPr txBox="1"/>
          <p:nvPr/>
        </p:nvSpPr>
        <p:spPr>
          <a:xfrm>
            <a:off x="830075" y="23153850"/>
            <a:ext cx="11971500" cy="6334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4000">
                <a:solidFill>
                  <a:schemeClr val="dk1"/>
                </a:solidFill>
              </a:rPr>
              <a:t>However, as this cluster grows storage is added in each new rack.  Thus, both types scale in capacity and Lustre also scales in performance.</a:t>
            </a:r>
            <a:endParaRPr sz="4000">
              <a:solidFill>
                <a:schemeClr val="dk1"/>
              </a:solidFill>
            </a:endParaRPr>
          </a:p>
          <a:p>
            <a:pPr marL="0" lvl="0" indent="0" algn="just" rtl="0">
              <a:spcBef>
                <a:spcPts val="0"/>
              </a:spcBef>
              <a:spcAft>
                <a:spcPts val="0"/>
              </a:spcAft>
              <a:buNone/>
            </a:pPr>
            <a:endParaRPr sz="4000">
              <a:solidFill>
                <a:schemeClr val="dk1"/>
              </a:solidFill>
            </a:endParaRPr>
          </a:p>
          <a:p>
            <a:pPr marL="0" lvl="0" indent="0" algn="just" rtl="0">
              <a:spcBef>
                <a:spcPts val="0"/>
              </a:spcBef>
              <a:spcAft>
                <a:spcPts val="0"/>
              </a:spcAft>
              <a:buNone/>
            </a:pPr>
            <a:r>
              <a:rPr lang="en-US" sz="4000">
                <a:solidFill>
                  <a:schemeClr val="dk1"/>
                </a:solidFill>
              </a:rPr>
              <a:t>Nearly all hardware in the first generation of the </a:t>
            </a:r>
            <a:r>
              <a:rPr lang="en-US" sz="4000" i="1">
                <a:solidFill>
                  <a:schemeClr val="dk1"/>
                </a:solidFill>
              </a:rPr>
              <a:t>Caviness</a:t>
            </a:r>
            <a:r>
              <a:rPr lang="en-US" sz="4000">
                <a:solidFill>
                  <a:schemeClr val="dk1"/>
                </a:solidFill>
              </a:rPr>
              <a:t> cluster has already been purchased by stakeholders.  This fall, IT staff will be working on the specification and acquisition of a first addition of compute capacity to the cluster.</a:t>
            </a:r>
            <a:endParaRPr sz="4000">
              <a:solidFill>
                <a:schemeClr val="dk1"/>
              </a:solidFill>
            </a:endParaRPr>
          </a:p>
        </p:txBody>
      </p:sp>
      <p:sp>
        <p:nvSpPr>
          <p:cNvPr id="110" name="Google Shape;110;p14"/>
          <p:cNvSpPr txBox="1"/>
          <p:nvPr/>
        </p:nvSpPr>
        <p:spPr>
          <a:xfrm>
            <a:off x="830075" y="29058150"/>
            <a:ext cx="23927400" cy="11079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4000" i="1">
                <a:solidFill>
                  <a:schemeClr val="dk1"/>
                </a:solidFill>
              </a:rPr>
              <a:t>Visit our website to find out more about community clusters and how you can get involved!</a:t>
            </a:r>
            <a:endParaRPr i="1"/>
          </a:p>
        </p:txBody>
      </p:sp>
    </p:spTree>
  </p:cSld>
  <p:clrMapOvr>
    <a:masterClrMapping/>
  </p:clrMapOvr>
</p:sld>
</file>

<file path=ppt/theme/theme1.xml><?xml version="1.0" encoding="utf-8"?>
<a:theme xmlns:a="http://schemas.openxmlformats.org/drawingml/2006/main" name="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Greycliff CF</vt:lpstr>
      <vt:lpstr>Geneva</vt:lpstr>
      <vt:lpstr>Helvetica Neue</vt:lpstr>
      <vt:lpstr>Vanguard CF</vt:lpstr>
      <vt:lpstr>Arial</vt:lpstr>
      <vt:lpstr>Calibri</vt:lpstr>
      <vt:lpstr>Office Theme</vt:lpstr>
      <vt:lpstr>Caviness Community Cluster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Caviness High Performance Computing Community Cluster</dc:title>
  <dc:creator>Anita Schwartz</dc:creator>
  <cp:lastModifiedBy>Anita Schwartz</cp:lastModifiedBy>
  <cp:revision>3</cp:revision>
  <dcterms:modified xsi:type="dcterms:W3CDTF">2018-10-12T19:09:22Z</dcterms:modified>
</cp:coreProperties>
</file>